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Scripture saw in advance that God would justify the Gentiles by faith and proclaimed the gospel ahead of time to Abraham,  saying, All the nationswill be blessed throug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sequently, those who have faith are blessed with Abraham,  who had faith. Law and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who rely on the works of the law are under a curse,  because it is written,  Everyone who does not do everything written in the book of the law is cur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is clear that no one is justified before God by the law, because the righteous will live b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aw is not based on faith; instead, the one who does these things will live b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redeemed us from the curse of the law by becoming a curse for us,  because it is written, Cursed is everyone who is hung on a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urpose was that the blessing of Abraham would come to the Gentiles by Christ Jesus, so that we could receive the promised Spirit through fai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I’m using a human illustration. No one sets aside or makes additions to a validated human wi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promises were spoken to Abraham and to his seed. He does not say “and to seeds,” as though referring to many, but referring to one, and to your seed,, who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point is this: The law, which came 430 years later,  does not invalidate a covenant previously established by God  and thus cancel the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fication through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is based on the law, it is no longer based on the promise; but God has graciously given it to Abraham through the promise.The Purpose of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then, was the law given?  It was added for the sake of transgressions  until the Seed to whom the promise was made would come. The law was put into effect through angels  by means of a mediato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 mediator is not just for one person alone, but God is on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refore contrary to God’s promises? Absolutely not! For if the law had been granted with the ability to give life, then righteousness would certainly be on the basis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 imprisoned everything under sin’s power, , so that the promise might be given on the basis of faith  in Jesus Christ to those who belie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is faith  came, we were confined under the law, imprisoned until the coming faith was reveal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aw, then, was our guardian until Christ,  so that we could be justified by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since that faith  has come, we are no longer under a guard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ough faith you are all sons of God in Christ Jesus.Sons and Hei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ose of you who were baptized into Christ have been clothed with Chris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has cast a spell on you,  before whose eyes Jesus Christ was publicly portrayed  as crucifi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o Jew or Greek, slave or free,  male and female;  since you are all one  in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you belong to Christ, then you are Abraham’s seed, heirs  according to the promis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only want to learn this from you: Did you receive the Spirit by the works of the law or by believing what you hea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ou so foolish? After beginning by the Spirit, are you now finishing by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 you experience , so much for nothing #— #if in fact it was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n, does God give you the Spirit and work miracles  among you by your doing the works of the law? Or is it by believing what you hear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st like Abraham who believed God, and it was credited to him for righteous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know, then, that those who have faith, these are Abraham’s sons. ]]></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2026-05-21T17:31:26Z</dcterms:created>
  <dcterms:modified xsi:type="dcterms:W3CDTF">2026-05-21T17:31:26Z</dcterms:modified>
  <dc:title>Bible.com.au: Galatians 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