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nce the one at work in Peter for an apostleship to the circumcised was also at work in me for the Genti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ames,  Cephas, , and John  #— #those recognized as pillars  #— #acknowledged the grace that had been given to me, they gave the right hand of fellowship to me and Barnabas, agreeing that we should go to the Gentiles and they to the circumc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sked only that we would remember the poor,  which I had made every effort to do.Freedom from the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Cephas  came to Antioch, I opposed him to his face because he stood condemn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e regularly ate with the Gentiles before certain men came from James. However, when they came, he withdrew and separated himself, because he feared those from the circumcision par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rest of the Jews  joined his hypocrisy,  so that even Barnabas was led astray by their hypocri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I saw that they were deviating from the truth of the gospel, I told Cephas  in front of everyone, “If you, who are a Jew, live like a Gentile  and not like a Jew,  how can you compel Gentiles to live  like Jews?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are Jews by birth and not “Gentile sinn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yet because we know that a person is not justified by the works of the law  but by faith in Jesus Christ,  even we ourselves have believed in Christ Jesus. This was so that we might be justified by faith in Christ  and not by the works of the law, because by the works of the law no human being will  be just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we ourselves are also found to be “sinners” while seeking to be justified by Christ,  is Christ then a promoter , of sin? Absolutely no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Defends His Gospel a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rebuild  those things that I tore down, I show myself to be a lawbreake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rough the law I died to the law,  so that I might live for Go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been crucified with Christ, and I no longer live, but Christ lives in me.  The life I now live in the body,  I live by faith in the Son of God,  who loved  me  and gave himself  for 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set aside the grace of God, for if righteousness comes through the law,  then Christ died  for no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fter fourteen years I went up again  to Jerusalem with Barnabas,  taking Titus  along al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ent up according to a revelation  and presented to them the gospel I preach among the Gentiles, but privately to those recognized as leaders. I wanted to be sure I was not running, and had not been running, in v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t even Titus, who was with me, was compelled to be circumcised, even though he was a G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matter arose because some false brothers  had infiltrated our ranks to spy on the freedom we have in Christ Jesus in order to enslave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e did not give up and submit to these people for even a moment, so that the truth  of the gospel would be preserved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from those recognized as important (what they  once were makes no difference to me; God does not show favoritism ,) #— #they added nothing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contrary, they saw that I had been entrusted with the gospel for the uncircumcised,  just as Peter  was for the circumcised,]]></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2026-07-24T06:48:25Z</dcterms:created>
  <dcterms:modified xsi:type="dcterms:W3CDTF">2026-07-24T06:48:25Z</dcterms:modified>
  <dc:title>Bible.com.au: Galatians 2:1-21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