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we or an angel  from heaven should preach to you a gospel contrary to what we have preached to you,  a curse be on him!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said before, I now say again: If anyone is preaching to you a gospel contrary to what you received,  a curse be on him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m I now trying to persuade people,  or God?  Or am I striving to please people? If I were still trying to please people, I would not be a servant of Christ.The Origin of Paul’s Gospe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nt you to know, brothers and sisters, that the gospel preached by me is not of human orig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id not receive it from a human source and I was not taught it, but it came by a revelation  of Jesus Chris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heard about my former way of life  in Judaism:  I intensely persecuted  God’s church and tried to destroy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dvanced in Judaism beyond many contemporaries among my people, because I was extremely zealous for the traditions of my ancestor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od, who from my mother’s womb set me apart and called  me by his grace, was please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  in me, so that I could preach him among the Gentiles, I did not immediately consult with anyon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go up to Jerusalem  to those who had become apostles  before me; instead I went to Arabia  and came back to Damascu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did go up to Jerusalem  to get to know Cephas, , and I stayed with him fifteen d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idn’t see any of the other apostles except James,  the Lord’s br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clare in the sight of God: I am not lying in what I write to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, I went to the regions of Syria  and Cilicia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ained personally unknown to the Judean churches that are in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mply kept hearing, “He who formerly persecuted  us now preaches the faith  he once tried to destroy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because of m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n apostle #— #not from men or by man, but by Jesus Christ and God the Father  who raised him from the dead  #— #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others who are with me:To the churches of Galatia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the Father and our Lord  Jesus Chri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  to rescue us from this present evil age,  according to the will of our God and Fath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the glory forever and ever. Amen.No Other Gospel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mazed that you are so quickly turning away from him who called  you by the grace of Christ and are turning to a different gospel #— #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there is another gospel,  but there are some  who are troubling you and want to distort the gospel of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2026-06-23T00:28:44Z</dcterms:created>
  <dcterms:modified xsi:type="dcterms:W3CDTF">2026-06-23T00:28:44Z</dcterms:modified>
  <dc:title>Bible.com.au: Galatians 1:1-24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