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4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8: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Zebadiah son of Michaelfrom Shephatiah’s descendants,and 80 men with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badiah son of Jehielfrom Joab’s descendants,and 218 men with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helomith  son of Josiphiahfrom Bani’s descendants,and 160 men with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Zechariah son of Bebaifrom Bebai’s descendants,and 28 men with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hanan son of Hakkatanfrom Azgad’s descendants,and 110 men with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se are the last ones, from Adonikam’s descendants, and their names areEliphelet, Jeuel, and Shemaiah,and 60 men with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Uthai and Zaccur from Bigvai’s descendants,and 70 men with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gathered them at the river  that flows to Ahava,  and we camped there for three days. I searched among the people and priests, but found no Levites  the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I summoned the leaders: Eliezer, Ariel, Shemaiah, Elnathan, Jarib, Elnathan, Nathan, Zechariah, and Meshullam,  as well as the teachers Joiarib and Elnath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sent them to Iddo, the leader at Casiphia, with a message for  him and his brothers, the temple servants  at Casiphia, that they should bring us ministers for the house of our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ose Returning with Ezr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ince the gracious hand of our God was on us,  they brought us Sherebiah  #— #a man of insight from the descendants of Mahli, a descendant of Levi son of Israel #— #along with his sons and brothers, 18 m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lus Hashabiah,  along with Jeshaiah, from the descendants of Merari, and his brothers and their sons, 20 m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 were also 220 of the temple servants,  who had been appointed by David and the leaders for the work of the Levites. All were identified by name.Preparing to Retur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proclaimed a fast  by the Ahava River,  so that we might humble ourselves before our God and ask him for a safe journey for us, our dependents, and all our possessio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did this because I was ashamed to ask the king for infantry and cavalry to protect us from enemies during the journey, since we had told him, “The hand of our God is gracious to all who seek him, but his fierce anger is against all who abandon him.”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we fasted and pleaded with our God about this, and he was receptive to our pray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selected twelve of the leading priests, along with Sherebiah,  Hashabiah, and ten of their broth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weighed out to them the silver, the gold, and the articles #— #the contribution for the house of our God that the king, his counselors, his leaders, and all the Israelites who were present had offer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weighed out to them 24 tons  of silver, silver articles weighing 7,500 pounds,  7,500 pounds of gol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wenty gold bowls worth a thousand gold coins,  and two articles of fine gleaming bronze, as valuable as gold.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family heads and the genealogical records of those who returned with me from Babylon during the reign of King Artaxerxes: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I said to them, “You are holy to the Lord, and the articles are holy. The silver and gold are a freewill offering  to the Lord God of your ancesto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uard them carefully until you weigh them out in the chambers of the Lord’s house before the leading priests, Levites, and heads of the Israelite families in Jerusal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the priests and Levites took charge of the silver, the gold, and the articles that had been weighed out, to bring them to the house of our God in Jerusalem. Arrival in Jerusal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e set out from the Ahava River on the twelfth day of the first month to go to Jerusalem. We were strengthened by our God, , and he kept us from the grasp of the enemy and from ambush along the way.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we arrived at Jerusalem and rested there for three days.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On the fourth day the silver, the gold, and the articles were weighed out in the house of our God into the care of the priest Meremoth son of Uriah. Eleazar son of Phinehas was with him. The Levites Jozabad  son of Jeshua and Noadiah son of Binnui were also with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Everything was verified by number and weight, and the total weight was recorded at that tim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exiles who had returned from the captivity  offered burnt offerings to the God of Israel: twelve bulls for all Israel, ninety-six rams, and seventy-seven lambs, along with twelve male goats as a sin offering. All this was a burnt offering for the Lord.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y also delivered the king’s edicts to the royal satraps and governors of the region west of the Euphrates,  so that they would support the people and the house of God.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ershom, from Phinehas’s descendants;Daniel, from Ithamar’s descendants;Hattush, from David’s descendan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o was of Shecaniah’s descendants; Zechariah, from Parosh’s  descendants,and 150 men  with him who were registered by genealog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liehoenai son of Zerahiahfrom Pahath-moab’s descendants, and 200 men with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hecaniah  son of Jahazielfrom Zattu’s descendants,and 300 men with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bed son of Jonathanfrom Adin’s descendants, and 50 men with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haiah son of Athaliahfrom Elam’s descendants,and 70 men with him;]]></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2026-07-24T06:56:59Z</dcterms:created>
  <dcterms:modified xsi:type="dcterms:W3CDTF">2026-07-24T06:56:59Z</dcterms:modified>
  <dc:title>Bible.com.au: Ezra 8:1-36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