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zra  came to Jerusalem in the fifth month, during the seventh year of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egan the journey from Babylon on the first day of the first month  and arrived in Jerusalem on the first day of the fifth month  since the gracious hand of his God was on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Ezra had determined in his heart to study the law of the Lord, obey it, and teach  its statutes and ordinances in Israel.Letter from Artaxerx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text of the letter King Artaxerxes gave to Ezra the priest and scribe, an expert in matters of the Lord’s commands and statutes for Israe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  to Ezra the priest, an expert in the law of the God of the heavens: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issue a decree that any of the Israelites in my kingdom, including their priests and Levites, who want to go to Jerusalem, may go with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sent by the king and his seven counselors  to evaluate Judah and Jerusalem according to the law of your God, which is in your poss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also to bring the silver and gold the king and his counselors have willingly given to the God of Israel,  whose dwelling is in Jerusal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silver and gold you receive throughout the province of Babylon, together with the freewill offerings given by the people and the priests to the house of their God in Jerusal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you are to be diligent to buy with this money bulls, rams, and lambs, along with their grain and drink offerings, and offer them on the altar at the house of your God in Jerusal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s Arriv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ay do whatever seems best to you and your brothers with the rest of the silver and gold, according to the will of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ver to the God of Jerusalem all the articles given to you for the service of the house of your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use the royal treasury  to pay for anything else needed for the house of your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King Artaxerxes, issue a decree to all the treasurers in the region west of the Euphrates River: Whatever Ezra the priest, an expert in the law of the God of the heavens, asks of you must be provided in ful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 to 7,500 pounds  of silver, 500 bushels  of wheat, 550 gallons  of wine, 550 gallons of oil, and salt without limi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is commanded by the God of the heavens must be done diligently for the house of the God of the heavens, so that wrath will not fall on the realm of the king and his son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 advised that you do not have authority to impose tribute, duty, and land tax on any priests, Levites, singers, doorkeepers, temple servants, or other servants of this hous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Ezra, according to  God’s wisdom that you possess, appoint magistrates and judges to judge all the people in the region west of the Euphrates who know the laws of your God and to teach anyone who does not know th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one who does not keep the law of your God and the law of the king, let the appropriate judgment be executed against him, whether death, banishment, confiscation of property, or imprisonmen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lessed be the Lord, the God of our ancestors, who has put it into the king’s mind  to glorify the house of the Lord in Jerusal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events, during the reign of King Artaxerxes  of Persia, Ezra —Seraiah’s  son, Azariah’s son,Hilkiah’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o has shown favor to me before the king,  his counselors, and all his powerful officers. So I took courage because I was strengthened by the hand of the Lord my God, , and I gathered Israelite leaders to return with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allum’s son,Zadok’s  son, Ahitub’s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ariah’s son, Azariah’s son,Meraioth’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Zerahiah’s son,Uzzi’s son, Bukk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ishua’s son, Phinehas’s son,Eleazar’s son, the chief priest Aaron’s s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came up from Babylon. He was a scribe skilled in the law of Moses,  which the Lord, the God of Israel, had given. The king had granted him everything he requested  because the hand of the Lord his God was on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Israelites, priests, Levites, singers, gatekeepers, and temple servants  accompanied him to Jerusalem in the seventh year of King Artaxerxe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2026-06-24T10:08:01Z</dcterms:created>
  <dcterms:modified xsi:type="dcterms:W3CDTF">2026-06-24T10:08:01Z</dcterms:modified>
  <dc:title>Bible.com.au: Ezra 7:1-28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