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6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reby issue a decree concerning what you are to do, so that the elders of the Jews can rebuild the house of God:The cost is to be paid in full to these men out of the royal revenues  from the taxes of the region west of the Euphrates River, so that the work will not st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ever is needed #— #young bulls, rams, and lambs for burnt offerings to the God of the heavens, or wheat, salt, wine, and oil, as requested by the priests in Jerusalem #— #let it be given to them every day without fai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can offer sacrifices of pleasing aroma to the God of the heavens and pray for the life of the king and his so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lso issue a decree concerning any man who interferes with this directive:Let a beam be torn from his house and raised up; he will be impaled on it, and his house will be made into a garbage dump because of this offens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God who caused his name to dwell there  overthrow any king or people who dares  to harm or interfere with this house of God in Jerusalem. I, Darius, have issued the decree. Let it be carried out diligent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ttenai governor of the region west of the Euphrates River, Shethar-bozenai, and their colleagues  diligently carried out what King Darius had decr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Jewish elders continued successfully with the building under the prophesying of Haggai the prophet and Zechariah son of Iddo.  They finished the building according to the command of the God of Israel and the decrees of Cyrus,  Darius, and King Artaxerxe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house was completed on the third day of the month of Adar  in the sixth year of the reign of King Darius.Temple Dedication and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Israelites, including the priests, the Levites, and the rest of the exiles, celebrated the dedication of the house of God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of God’s house they offered one hundred bulls, two hundred rams, and four hundred lambs, as well as twelve male goats  as a sin offering for all Israel #— #one for each Israelite tri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rius’s Sea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appointed the priests by their divisions and the Levites by their groups to the service of God in Jerusalem, according to what is written in the book of Mos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xiles  observed the Passover  on the fourteenth day of the first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the priests and Levites were ceremonially clean, because they had purified themselves. They killed the Passover lamb for themselves, their priestly brothers, and all the exi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who had returned from exile  ate it, together with all who had separated themselves from the uncleanness of the Gentiles of the land , in order to worship the Lor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observed the Festival of Unleavened Bread for seven days  with joy, because the Lord had made them joyful, having changed the Assyrian king’s attitude toward them, so that he supported them  in the work on the house of the God of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gave the order, and they searched  in the library of Babylon in the archiv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t was in the fortress of Ecbatana in the province of Media  that a scroll was found with this record written o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King Cyrus, he issued a decree  concerning the house of God in Jerusalem:Let the house be rebuilt as a place for offering sacrifices, and let its original foundations be retained.  Its height is to be ninety feet  and its width ninety fee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layers of cut  stones and one of timber.  The cost is to be paid from the royal treasur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ld and silver articles of God’s house that Nebuchadnezzar took from the temple in Jerusalem and carried to Babylon must also be returned. They are to be brought to the temple in Jerusalem where they belong  and put into the house of God. Darius’s Dec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you must stay away from that place, Tattenai governor of the region west of the Euphrates River, Shethar-bozenai, and your  colleagues, the officials in the reg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the construction of the house of God alone. Let the governor  and elders of the Jews rebuild this house of God on its original sit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2026-06-21T11:13:25Z</dcterms:created>
  <dcterms:modified xsi:type="dcterms:W3CDTF">2026-06-21T11:13:25Z</dcterms:modified>
  <dc:title>Bible.com.au: Ezra 6:1-22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