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778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we questioned the elders and asked, “Who gave you the order to rebuild this temple and finish this structur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lso asked them for their names, so that we could write down the names of their leaders for your inform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reply they gave us:We are the servants of the God of the heavens and earth, and we are rebuilding the temple that was built many years ago, which a great king of Israel built and finish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since our ancestors angered the God of the heavens, he handed them over to King Nebuchadnezzar of Babylon, the Chaldean, who destroyed this temple and deported the people to Babylo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ever, in the first year of King Cyrus of Babylon, he issued a decree to rebuild the house of Go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also took from the temple in Babylon the gold and silver articles of God’s house that Nebuchadnezzar had taken from the temple in Jerusalem and carried them to the temple in Babylon.  He released them from the temple in Babylon to a man named Sheshbazzar, the governor by the appointment of King Cyru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yrus told him, “Take these articles, put them in the temple in Jerusalem, and let the house of God be rebuilt on its original sit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is same Sheshbazzar came and laid the foundation of God’s house in Jerusalem.  It has been under construction from that time until now,  but it has not been comple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f it pleases the king, let a search of the royal archives  in Babylon be conducted to see if it is true that a decree was issued by King Cyrus to rebuild the house of God in Jerusalem.  Let the king’s decision regarding this matter be sent to u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when the prophets Haggai and Zechariah son of Iddo  prophesied to the Jews who were in Judah and Jerusalem, in the name of the God of Israel who was over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Zerubbabel son of Shealtiel and Jeshua son of Jozadak  began to rebuild God’s house in Jerusalem. The prophets of God  were with them, helping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at time Tattenai the governor of the region west of the Euphrates River, Shethar-bozenai, and their colleagues  came to the Jews and asked, “Who gave you the order to rebuild this temple and finish this structure?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lso asked them, “What are the names of the workers  who are constructing this building?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God was watching  over  the Jewish elders. These men wouldn’t stop them until a report was sent to Darius, so that they could receive written instructions about this matter.The Letter to Dari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the text of the letter that Tattenai the governor of the region west of the Euphrates River, Shethar-bozenai, and their colleagues, the officials in the region, sent to King Dari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ent him a report, written as follows:To King Darius:All greeti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it be known to the king that we went to the house of the great God in the province of Judah. It is being built with cut  stones, and its beams are being set in the walls. This work is being done diligently and succeeding through the people’s efforts. ]]></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2026-06-06T16:00:06Z</dcterms:created>
  <dcterms:modified xsi:type="dcterms:W3CDTF">2026-06-06T16:00:06Z</dcterms:modified>
  <dc:title>Bible.com.au: Ezra 5:1-17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