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xiles Who Return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now are the people of the province who came from those captive exiles King Nebuchadnezzar of Babylon  had deported to Babylon.  They returned to Jerusalem and Judah, each to his own tow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came with Zerubbabel,  Jeshua,  Nehemiah, Seraiah,  Reelaiah, Mordecai, Bilshan, Mispar, Bigvai, Rehum, and Baanah.The number of the Israelite men include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rosh’s descendants  2,17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hephatiah’s descendants 37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ah’s descendants 77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hath-moab’s descendants:Jeshua’s and Joab’s descendants 2,8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am’s descendants 1,25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Zattu’s descendants 94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accai’s descendants 76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ni’s descendants 64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bai’s descendants 62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zgad’s descendants 1,2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donikam’s descendants  66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gvai’s descendants 2,05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din’s descendants 45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er’s descendants: of Hezekiah 9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zai’s descendants 32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rah’s descendants 1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shum’s descendants 22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bbar’s descendants 9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thlehem’s  people 12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tophah’s men 5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athoth’s men 12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zmaveth’s people 4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riatharim’s, Chephirah’s, and Beeroth’s people 74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Ramah’s  and Geba’s people 6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ichmas’s men 1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thel’s and Ai’s  men 22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bo’s people 5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gbish’s people 15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other Elam’s people 1,25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arim’s people 3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od’s, Hadid’s, and Ono’s people 72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richo’s  people 34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enaah’s people 3,63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s includedJedaiah’s descendants of the house of Jeshua 97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mmer’s descendants 1,05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shhur’s descendants 1,24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Harim’s descendants 1,0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Levites includedJeshua’s and Kadmiel’s descendantsfrom Hodaviah’s descendants 7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 singers includedAsaph’s  descendants 12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gatekeepers’  descendants includedShallum’s descendants, Ater’s descendants,Talmon’s descendants, Akkub’s descendants,Hatita’s descendants, Shobai’s descendants, in all 139]]></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temple servants  includedZiha’s descendants, Hasupha’s descendants,Tabbaoth’s descendant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eros’s descendants,Siaha’s descendants, Padon’s descendant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Lebanah’s descendants, Hagabah’s descendants,Akkub’s descendant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agab’s descendants,Shalmai’s  descendants, Hanan’s descendant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Giddel’s descendants, Gahar’s descendants,Reaiah’s descendant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Rezin’s descendants,Nekoda’s descendants, Gazzam’s descendant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Uzza’s descendants, Paseah’s descendants,Besai’s descendan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snah’s descendants,Meunim’s  descendants, Nephusim’s  descendant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akbuk’s descendants, Hakupha’s descendants,Harhur’s descendant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zluth’s descendants,Mehida’s descendants, Harsha’s descendant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rkos’s descendants, Sisera’s descendants,Temah’s descendant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Neziah’s descendants,and Hatipha’s descendant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e descendants of Solomon’s servants  includedSotai’s descendants, Hassophereth’s descendants,Peruda’s descendant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aalah’s descendants,Darkon’s descendants, Giddel’s descendant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Shephatiah’s descendants, Hattil’s descendants,Pochereth-hazzebaim’s descendants, and Ami’s descendant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ll the temple servantsand the descendants of Solomon’s servants 39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 following are those who came from Tel-melah, Tel-harsha, Cherub, Addan, and Immer but were unable to prove that their ancestral families  and their lineage were Israelit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Delaiah’s descendants,Tobiah’s descendants,Nekoda’s descendants 65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from the descendants of the priests: the descendants of Hobaiah, the descendants of Hakkoz, the descendants of Barzillai #— #who had taken a wife from the daughters of Barzillai the Gileadite and who bore their nam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se searched for their entries in the genealogical records, but they could not be found, so they were disqualified from the priesthood.]]></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governor  ordered them not to eat the most holy things until there was a priest who could consult the Urim and Thummim. ]]></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 whole combined assembly numbered 42,36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not including their 7,337 male and female servants,and their 200 male and female singers.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y had 736 horses, 245 mu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435 ]]></a:t>
            </a:r>
            <a:r>
              <a:rPr lang="en-US" b="1" sz="3000" spc="0" u="none">
                <a:solidFill>
                  <a:srgbClr val="000000">
                    <a:alpha val="100.00%"/>
                  </a:srgbClr>
                </a:solidFill>
                <a:latin typeface="Calibri"/>
              </a:rPr>
              <a:t><![CDATA[ camels, and 6,720 donkeys.Gifts for the Work]]></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fter they arrived at the Lord’s house in Jerusalem, some of the family heads gave freewill offerings  for the house of God in order to have it rebuilt on its original sit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Based on what they could give, they gave 61,000 gold coins,  6,250 pounds  of silver, and 100 priestly garments to the treasury  for the project.]]></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 priests, Levites, singers, gatekeepers, temple servants, and some of the people settled in their towns, and the rest of Israel settled in their towns. ]]></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2026-10-13T17:23:24Z</dcterms:created>
  <dcterms:modified xsi:type="dcterms:W3CDTF">2026-10-13T17:23:24Z</dcterms:modified>
  <dc:title>Bible.com.au: Ezra 2:1-70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