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ttu’s descendants 94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accai’s descendants 7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ni’s descendants 6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bai’s descendants 6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zgad’s descendants 1,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onikam’s descendants  66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gvai’s descendants 2,05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in’s descendants 4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er’s descendants: of Hezekiah 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i’s descendants 3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iles Who Retur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rah’s descendants 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hum’s descendants 2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bbar’s descendants 9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thlehem’s  people 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tophah’s men 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athoth’s men 1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zmaveth’s people 4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riatharim’s, Chephirah’s, and Beeroth’s people 7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amah’s  and Geba’s people 6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chmas’s men 1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now are the people of the province who came from those captive exiles King Nebuchadnezzar of Babylon  had deported to Babylon.  They returned to Jerusalem and Judah, each to his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el’s and Ai’s  men 2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bo’s people 5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gbish’s people 1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ther Elam’s people 1,25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rim’s people 3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d’s, Hadid’s, and Ono’s people 7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icho’s  people 34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naah’s people 3,6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 includedJedaiah’s descendants of the house of Jeshua 97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mmer’s descendants 1,05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ame with Zerubbabel,  Jeshua,  Nehemiah, Seraiah,  Reelaiah, Mordecai, Bilshan, Mispar, Bigvai, Rehum, and Baanah.The number of the Israelite men include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shhur’s descendants 1,24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arim’s descendants 1,0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 includedJeshua’s and Kadmiel’s descendantsfrom Hodaviah’s descendants 7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ingers includedAsaph’s  descendants 1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gatekeepers’  descendants includedShallum’s descendants, Ater’s descendants,Talmon’s descendants, Akkub’s descendants,Hatita’s descendants, Shobai’s descendants, in all 1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mple servants  includedZiha’s descendants, Hasupha’s descendants,Tabbaoth’s descenda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ros’s descendants,Siaha’s descendants, Padon’s descenda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ebanah’s descendants, Hagabah’s descendants,Akkub’s descendan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agab’s descendants,Shalmai’s  descendants, Hanan’s descendan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iddel’s descendants, Gahar’s descendants,Reaiah’s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rosh’s descendants  2,17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Rezin’s descendants,Nekoda’s descendants, Gazzam’s descendan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zza’s descendants, Paseah’s descendants,Besai’s descendan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nah’s descendants,Meunim’s  descendants, Nephusim’s  descendan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kbuk’s descendants, Hakupha’s descendants,Harhur’s descendan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zluth’s descendants,Mehida’s descendants, Harsha’s descendant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rkos’s descendants, Sisera’s descendants,Temah’s descendan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ziah’s descendants,and Hatipha’s descendan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descendants of Solomon’s servants  includedSotai’s descendants, Hassophereth’s descendants,Peruda’s descendan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aalah’s descendants,Darkon’s descendants, Giddel’s descendan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hephatiah’s descendants, Hattil’s descendants,Pochereth-hazzebaim’s descendants, and Ami’s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phatiah’s descendants 37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l the temple servantsand the descendants of Solomon’s servants 39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following are those who came from Tel-melah, Tel-harsha, Cherub, Addan, and Immer but were unable to prove that their ancestral families  and their lineage were Israeli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elaiah’s descendants,Tobiah’s descendants,Nekoda’s descendants 65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the descendants of the priests: the descendants of Hobaiah, the descendants of Hakkoz, the descendants of Barzillai #— #who had taken a wife from the daughters of Barzillai the Gileadite and who bore their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earched for their entries in the genealogical records, but they could not be found, so they were disqualified from the priestho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governor  ordered them not to eat the most holy things until there was a priest who could consult the Urim and Thummim.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mbined assembly numbered 42,36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not including their 7,337 male and female servants,and their 200 male and female singer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y had 736 horses, 245 mul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435 ]]></a:t>
            </a:r>
            <a:r>
              <a:rPr lang="en-US" b="1" sz="3000" spc="0" u="none">
                <a:solidFill>
                  <a:srgbClr val="000000">
                    <a:alpha val="100.00%"/>
                  </a:srgbClr>
                </a:solidFill>
                <a:latin typeface="Calibri"/>
              </a:rPr>
              <a:t><![CDATA[ camels, and 6,720 donkeys.Gifts for the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h’s descendants 77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fter they arrived at the Lord’s house in Jerusalem, some of the family heads gave freewill offerings  for the house of God in order to have it rebuilt on its original si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ased on what they could give, they gave 61,000 gold coins,  6,250 pounds  of silver, and 100 priestly garments to the treasury  for the projec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Levites, singers, gatekeepers, temple servants, and some of the people settled in their towns, and the rest of Israel settled in their town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hath-moab’s descendants:Jeshua’s and Joab’s descendants 2,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am’s descendants 1,254]]></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2026-08-13T11:28:41Z</dcterms:created>
  <dcterms:modified xsi:type="dcterms:W3CDTF">2026-08-13T11:28:41Z</dcterms:modified>
  <dc:title>Bible.com.au: Ezra 2:1-70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