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presProps" Target="presProps.xml"/>
  <Relationship Id="rId77" Type="http://schemas.openxmlformats.org/officeDocument/2006/relationships/viewProps" Target="viewProps.xml"/>
  <Relationship Id="rId7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Zattu’s descendants 94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Zaccai’s descendants 76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ni’s descendants 64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bai’s descendants 62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zgad’s descendants 1,2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donikam’s descendants  66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gvai’s descendants 2,05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din’s descendants 45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er’s descendants: of Hezekiah 9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zai’s descendants 3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xiles Who Retur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rah’s descendants 1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shum’s descendants 223]]></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ibbar’s descendants 9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thlehem’s  people 1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tophah’s men 56]]></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athoth’s men 1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zmaveth’s people 4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iriatharim’s, Chephirah’s, and Beeroth’s people 74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amah’s  and Geba’s people 62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ichmas’s men 12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now are the people of the province who came from those captive exiles King Nebuchadnezzar of Babylon  had deported to Babylon.  They returned to Jerusalem and Judah, each to his own t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thel’s and Ai’s  men 22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bo’s people 5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gbish’s people 156]]></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other Elam’s people 1,25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arim’s people 32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d’s, Hadid’s, and Ono’s people 725]]></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richo’s  people 34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enaah’s people 3,63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riests includedJedaiah’s descendants of the house of Jeshua 973]]></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mmer’s descendants 1,05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came with Zerubbabel,  Jeshua,  Nehemiah, Seraiah,  Reelaiah, Mordecai, Bilshan, Mispar, Bigvai, Rehum, and Baanah.The number of the Israelite men included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shhur’s descendants 1,247]]></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arim’s descendants 1,017]]></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evites includedJeshua’s and Kadmiel’s descendantsfrom Hodaviah’s descendants 7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ingers includedAsaph’s  descendants 128]]></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gatekeepers’  descendants includedShallum’s descendants, Ater’s descendants,Talmon’s descendants, Akkub’s descendants,Hatita’s descendants, Shobai’s descendants, in all 139]]></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emple servants  includedZiha’s descendants, Hasupha’s descendants,Tabbaoth’s descendan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eros’s descendants,Siaha’s descendants, Padon’s descendan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ebanah’s descendants, Hagabah’s descendants,Akkub’s descendant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agab’s descendants,Shalmai’s  descendants, Hanan’s descendant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iddel’s descendants, Gahar’s descendants,Reaiah’s descend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rosh’s descendants  2,172]]></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Rezin’s descendants,Nekoda’s descendants, Gazzam’s descendant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Uzza’s descendants, Paseah’s descendants,Besai’s descendant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snah’s descendants,Meunim’s  descendants, Nephusim’s  descendant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kbuk’s descendants, Hakupha’s descendants,Harhur’s descendan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azluth’s descendants,Mehida’s descendants, Harsha’s descendant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arkos’s descendants, Sisera’s descendants,Temah’s descendant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eziah’s descendants,and Hatipha’s descendant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descendants of Solomon’s servants  includedSotai’s descendants, Hassophereth’s descendants,Peruda’s descendant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aalah’s descendants,Darkon’s descendants, Giddel’s descendant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hephatiah’s descendants, Hattil’s descendants,Pochereth-hazzebaim’s descendants, and Ami’s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phatiah’s descendants 372]]></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ll the temple servantsand the descendants of Solomon’s servants 392.]]></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following are those who came from Tel-melah, Tel-harsha, Cherub, Addan, and Immer but were unable to prove that their ancestral families  and their lineage were Israelit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Delaiah’s descendants,Tobiah’s descendants,Nekoda’s descendants 652]]></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from the descendants of the priests: the descendants of Hobaiah, the descendants of Hakkoz, the descendants of Barzillai #— #who had taken a wife from the daughters of Barzillai the Gileadite and who bore their na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searched for their entries in the genealogical records, but they could not be found, so they were disqualified from the priestho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governor  ordered them not to eat the most holy things until there was a priest who could consult the Urim and Thummim.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 whole combined assembly numbered 42,360]]></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not including their 7,337 male and female servants,and their 200 male and female singers.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y had 736 horses, 245 mule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435 ]]></a:t>
            </a:r>
            <a:r>
              <a:rPr lang="en-US" b="1" sz="3000" spc="0" u="none">
                <a:solidFill>
                  <a:srgbClr val="000000">
                    <a:alpha val="100.00%"/>
                  </a:srgbClr>
                </a:solidFill>
                <a:latin typeface="Calibri"/>
              </a:rPr>
              <a:t><![CDATA[ camels, and 6,720 donkeys.Gifts for the 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ah’s descendants 775]]></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fter they arrived at the Lord’s house in Jerusalem, some of the family heads gave freewill offerings  for the house of God in order to have it rebuilt on its original sit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ased on what they could give, they gave 61,000 gold coins,  6,250 pounds  of silver, and 100 priestly garments to the treasury  for the projec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 priests, Levites, singers, gatekeepers, temple servants, and some of the people settled in their towns, and the rest of Israel settled in their towns.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hath-moab’s descendants:Jeshua’s and Joab’s descendants 2,8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am’s descendants 1,254]]></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2026-06-12T03:11:50Z</dcterms:created>
  <dcterms:modified xsi:type="dcterms:W3CDTF">2026-06-12T03:11:50Z</dcterms:modified>
  <dc:title>Bible.com.au: Ezra 2:1-70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