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92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0: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ever did not come within three days would forfeit all his possessions,  according to the decision of the leaders and elders, and would be excluded  from the assembly of the exi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all the men of Judah and Benjamin gathered in Jerusalem within the three days. On the twentieth day of the ninth month, all the people sat in the square at the house of God,  trembling because of this matter and because of the heavy r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priest Ezra stood up and said to them, “You have been unfaithful by marrying foreign women, adding to Israel’s guil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make a confession to the Lord, the God of your ancestors, and do his will. Separate yourselves from the surrounding peoples and your foreign w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assembly responded loudly, “Yes, we will do as you s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re are many people, and it is the rainy season. We don’t have the stamina to stay out in the open. This isn’t something that can be done in a day or two, for we have rebelled terribly in this mat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our leaders represent the entire assembly. Then let all those in our towns who have married foreign women come at appointed times, together with the elders and judges of each town, in order to avert the fierce anger of our God  concerning  this mat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ly Jonathan son of Asahel and Jahzeiah son of Tikvah opposed this, with Meshullam  and Shabbethai the Levite supporting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exiles did what had been proposed. The priest Ezra selected men  who were family heads, all identified by name, to represent  their ancestral families.  They convened on the first day of the tenth month to investigate the mat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by the first day of the first month they had dealt with all the men who had married foreign women.Those Married to Foreign Wi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nding Away Foreign Wi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ollowing were found to have married foreign women from the descendants of the priests:from the descendants of Jeshua son of Jozadak and his brothers: Maaseiah, Eliezer, Jarib, and Gedal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pledged  to send their wives away, and being guilty, they offered a ram from the flock for their guil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anani and Zebadiah from Immer’s  descenda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aseiah, Elijah, Shemaiah, Jehiel, and Uzziah from Harim’s  descenda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lioenai, Maaseiah, Ishmael, Nethanel, Jozabad, and Elasah from Pashhur’s  descendan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evites: Jozabad, Shimei, Kelaiah (that is Kelita), Pethahiah, Judah, and Eliez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ingers: Eliashib.The gatekeepers: Shallum, Telem, and Ur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Israelites: Parosh’s descendants:  Ramiah, Izziah, Malchijah, Mijamin, Eleazar, Malchijah,  and Bena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lam’s descendants:  Mattaniah, Zechariah, Jehiel, Abdi, Jeremoth, and Elij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Zattu’s descendants:  Elioenai, Eliashib, Mattaniah, Jeremoth, Zabad, and Aziz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Ezra prayed and confessed, weeping and falling facedown  before the house of God, an extremely large assembly of Israelite men, women, and children gathered around him. The people also wept bitterly.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bai’s descendants:  Jehohanan, Hananiah, Zabbai, and Athl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ni’s descendants:  Meshullam, Malluch, Adaiah, Jashub, Sheal, and Jerem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hath-moab’s descendants:  Adna, Chelal, Benaiah, Maaseiah, Mattaniah, Bezalel, Binnui, and Manasse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arim’s descendants:  Eliezer, Isshijah, Malchijah, Shemaiah, Shime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njamin, Malluch, and Shemari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shum’s descendants:  Mattenai, Mattattah, Zabad, Eliphelet, Jeremai, Manasseh, and Shime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ni’s descendants:  Maadai, Amram, U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naiah, Bedeiah, Cheluh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Vaniah, Meremoth, Eliashib,]]></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attaniah, Mattenai, Jaas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hecaniah son of Jehiel,  an Elamite, responded to Ezra, “We have been unfaithful to our God by marrying foreign women from the surrounding peoples,  but there is still hope for Israel in spite of thi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ni, Binnui, Shime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helemiah, Nathan, Adai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chnadebai, Shashai, Shara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zarel, Shelemiah, Shemari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hallum, Amariah, and Josep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ebo’s descendants:  Jeiel, Mattithiah, Zabad, Zebina, Jaddai, Joel, and Benaia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l of these  had married foreign women, and some of the wives had given birth to children.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let’s make a covenant before our God  to send away all the foreign wives and their children, according to the counsel of my lord and of those who tremble at the command of our God.  Let it be done according to the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et up, for this matter is your responsibility,  and we support you. Be strong and take action! ”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Ezra got up and made the leading priests, Levites, and all Israel take an oath to do what had been said; so they took the oath.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zra then went from the house of God and walked to the chamber of Jehohanan son of Eliashib, where he spent the night.  He did not eat food or drink water, because he was mourning over the unfaithfulness of the exil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circulated a proclamation throughout Judah and Jerusalem that all the exiles should gather at Jerusalem.]]></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2026-07-24T00:30:19Z</dcterms:created>
  <dcterms:modified xsi:type="dcterms:W3CDTF">2026-07-24T00:30:19Z</dcterms:modified>
  <dc:title>Bible.com.au: Ezra 10:1-44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