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ing Cyrus of Persia had them brought out under the supervision of Mithredath the treasurer, who counted them out to Sheshbazzar the prince of Juda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was the inventory:30 gold basins, 1,000 silver basins,29 silver kn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30 ]]></a:t>
            </a:r>
            <a:r>
              <a:rPr lang="en-US" b="1" sz="3000" spc="0" u="none">
                <a:solidFill>
                  <a:srgbClr val="000000">
                    <a:alpha val="100.00%"/>
                  </a:srgbClr>
                </a:solidFill>
                <a:latin typeface="Calibri"/>
              </a:rPr>
              <a:t><![CDATA[ gold bowls,410 various  silver bowls, and 1,000 other artic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old and silver articles totaled 5,400. Sheshbazzar brought all of them when the exiles went up from Babylon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cree of Cyr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King Cyrus of Persia, in order to fulfill the word of the Lord spoken through Jeremiah,  the Lord roused the spirit  of King Cyrus to issue a proclamation throughout his entire kingdom and to put it in wri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King Cyrus of Persia says: “The Lord, the God of the heavens, has given me all the kingdoms of the earth and has appointed me to build him a house at Jerusalem in Juda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of his people among you, may his God be with him, and may he go to Jerusalem in Judah and build the house of the Lord, the God of Israel,  the God who is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every survivor,  wherever he resides, be assisted by the men of that region with silver, gold, goods, and livestock, along with a freewill offering for the house of God in Jerusalem.”Return from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family heads of Judah and Benjamin, along with the priests and Levites #— #everyone whose spirit God had roused  #— #prepared to go up and rebuild the Lord’s house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ir neighbors supported them , with silver articles, gold, goods, livestock, and valuables, in addition to all that was given as a freewill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Cyrus also brought out the articles of the Lord’s house that Nebuchadnezzar had taken from Jerusalem and had placed in the house of his gods. ]]></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2026-06-12T03:11:50Z</dcterms:created>
  <dcterms:modified xsi:type="dcterms:W3CDTF">2026-06-12T03:11:50Z</dcterms:modified>
  <dc:title>Bible.com.au: Ezra 1:1-11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