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Son of man, dig through the wall.” So I dug through the wall and discovered a door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me, “Go in and see the detestable, wicked acts they are committing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ent in and looked, and there engraved all around the wall was every kind of abhorrent thing #— #crawling creatures and beasts #— #as well as all the idols of the house of Israel.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venty elders from the house of Israel were standing before them, with Jaazaniah son of Shaphan  standing among them. Each had a firepan in his hand, and a fragrant cloud of incense was rising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me, “Son of man, do you see what the elders of the house of Israel are doing in the darkness, each at the shrine of his idol? For they are saying, ‘The Lord does not see us. The Lord has abandoned the land.’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 he said to me, “You will see even more detestable acts that they are commit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entrance of the north gate of the Lord’s house, and I saw women sitting there weeping for Tamm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o me, “Do you see this, son of man? You will see even more detestable acts than the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brought me to the inner court of the Lord’s house, and there were about twenty-five men at the entrance of the Lord’s temple, between the portico and the altar,  with their backs to the Lord’s temple and their faces turned to the east.  They were bowing to the east in worship of the su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me, “Do you see this, son of man? Is it not enough for the house of Judah to commit the detestable acts they are doing here, that they must also fill the land with violence  and repeatedly anger me,  even putting the branch to their nos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ary Journey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I will respond with wrath.  I will not show pity or spare them.  Though they call loudly in my hearing,  I will not list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th year, in the sixth month, on the fifth day of the month, I was sitting in my house and the elders of Judah were sitting in front of me,  and there the hand of the Lord God came down on m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was someone who looked like a man.  From what seemed to be his waist down was fire, and from his waist up was something that looked bright,  like the gleam of amb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tretched out what appeared to be a hand and took me by the hair of my head. Then the Spirit lifted me up between earth and heaven and carried me in visions of God  to Jerusalem, to the entrance of the inner gate that faces north, where the offensive statue that provokes jealousy  was loc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glory of the God of Israel  there, like the vision I had seen in the plain. Pagan Practices in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e, “Son of man, look toward the north.” I looked to the north, and there was this offensive statue north of the Altar Gate, at the entr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Son of man, do you see what they are doing here #— #more detestable acts that the house of Israel is committing  #— #so that I must depart from my sanctuary? You will see even more detestable ac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brought me to the entrance of the court, and when I looked there was a hole in the wall.]]></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Ezekiel 8:1-18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