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9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7: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will pour out my wrath on you very soon; I will exhaust my anger against youand judge you according to your ways.I will punish you for all your detestable practic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will not look on you with pity or spare you.I will punish you for your waysand for your detestable practices within you.Then you will knowthat it is I, the Lord, who strik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re is the day! Here it comes!Doom is on its way. The rod has blossomed; arrogance has bloomed.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Violence has grown into a rod of wickedness. None of them will remain:none of that crowd,none of their wealth,and none of the eminent  among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time has come; the day has arrived.Let the buyer not rejoice and the seller not mourn,for wrath is on her whole crowd.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seller will certainly not returnto what was soldas long as he and the buyer remain alive. For the vision concerning her whole crowdwill not be revoked,and because of the iniquity of each one,none will preserve his lif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have blown the trumpet and prepared everything,but no one goes to war,for my wrath is on her whole crow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sword is on the outside; plague and famine are on the inside.Whoever is in the field will die by the sword,and famine and plague will devourwhoever is in the cit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survivors among them will escape and live on the mountains.Like doves of the valley,all of them will moan,each over his own iniquit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ll their hands will become weak,and all their knees will run with urine.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nnouncement of the En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will put on sackcloth,and horror will overwhelm them.Shame will cover all their faces,and all their heads will be bald.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will throw their silver into the streets,and their gold will seem like something filthy. Their silver and gold will be unable to save themin the day of the Lord’s wrath. They will not satisfy their appetitesor fill their stomachs,for these were the stumbling blocks that brought about their iniquit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appointed his beautiful ornaments for majesty,but  they made their detestable images from them,their abhorrent things. Therefore, I have made theseinto something filthy to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will hand these things overto foreigners as plunder and to the wicked of the earth as spoil,and they will profane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 will turn my face from themas they profane my treasured place.Violent men will enter it and profane i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ge the chain, for the land is filled with crimes of bloodshed,and the city is filled with violence.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I will bring the most evil of nations to take possession of their houses.I will put an end to the pride of the strong,and their sacred places will be profaned.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guish is coming!They will look for peace, but there will be non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Disaster after disaster will come, and there will be rumor after rumor. Then they will look for a vision from a prophet, but instruction will perish from the priestsand counsel from the elders.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king will mourn;the prince will be clothed in grief;and the hands of the people of the land will tremble.I will deal with them according to their own conduct,and I will judge them by their own standards. Then they will know that I am the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of the Lord came to 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this is what the Lord God says to the land of Israel:An end! The end has comeon the four corners of the earth.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end is now upon you;I will send my anger against youand judge you according to your ways.I will punish you for all your detestable practic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will not look on you with pity or spare you, but I will punish you for your ways and for your detestable practices within you.Then you will know that I am the Lord.”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is is what the Lord God says:Look, one disaster after another is coming!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 end has come; the end has come!It has awakened against you.Look, it is com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oom  has come on you, inhabitants of the land.The time has come; the day is near.There will be panic on the mountainsand not celebration. ]]></a:t>
            </a:r>
          </a:p>
        </p:txBody>
      </p:sp>
    </p:spTree>
  </p:cSld>
  <p:clrMapOvr>
    <a:masterClrMapping/>
  </p:clrMapOvr>
</p:sld>
</file>

<file path=ppt/theme/theme1.xml><?xml version="1.0" encoding="utf-8"?>
<a:theme xmlns:a="http://schemas.openxmlformats.org/drawingml/2006/main" name="Theme72">
  <a:themeElements>
    <a:clrScheme name="Theme7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2026-06-02T20:05:06Z</dcterms:created>
  <dcterms:modified xsi:type="dcterms:W3CDTF">2026-06-02T20:05:06Z</dcterms:modified>
  <dc:title>Bible.com.au: Ezekiel 7:1-27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