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presProps" Target="presProps.xml"/>
  <Relationship Id="rId42" Type="http://schemas.openxmlformats.org/officeDocument/2006/relationships/viewProps" Target="viewProps.xml"/>
  <Relationship Id="rId4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58197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ekiel 48:1-3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Next to the territory of Judah, from the east side to the west, will be the portion you donate to the Lord, 8 1/3 miles  wide, and as long as one of the tribal portions from the east side to the west.  The sanctuary will be in the middle of i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special portion you donate to the Lord will be 8 1/3 miles long and 3 1/3 miles  wid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is holy donation will be set apart for the priests alone. It will be 8 1/3 miles long on the northern side, 3 1/3 miles wide on the western side, 3 1/3 miles wide on the eastern side, and 8 1/3 miles long on the southern side. The Lord’s sanctuary will be in the middle of i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t is for the consecrated priests, the sons of Zadok, who kept my charge  and did not go astray as the Levites did when the Israelites went astray.]]></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t will be a special donation for them out of the holy donation of the land, a most holy place adjacent to the territory of the Levite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Next to the territory of the priests, the Levites will have an area 8 1/3 miles long and 3 1/3 miles wide. The total length will be 8 1/3 miles and the width 3 1/3 miles.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y must not sell or exchange any of it, and they must not transfer this choice part of the land, for it is holy to the Lord. ]]></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remaining area, 1 2/3 miles  wide and 8 1/3 miles long, will be for common use by the city,  for both residential and open space. The city will be in the middle of i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se are the city’s measurements:1 1/2 miles  on the north side;1 1/2 miles on the south side;1 1/2 miles on the east side;and 1 1/2 miles on the west sid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city’s open space will extend:425 feet  to the north,425 feet to the south,425 feet to the east,and 425 feet to the wes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Tribal Allotment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remainder of the length alongside the holy donation will be 3 1/3 miles to the east and 3 1/3 miles to the west. It will run alongside the holy donation. Its produce will be food for the workers of the city.]]></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city’s workers from all the tribes of Israel will cultivate it. ]]></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entire donation will be 8 1/3 miles by 8 1/3 miles; you are to set apart the holy donation along with the city property as a square area.]]></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remaining area on both sides of the holy donation and the city property will belong to the prince.  He will own the land adjacent to the tribal portions, next to the 8 1/3 miles of the donation as far as the eastern border and  next to the 8 1/3 miles of the donation as far as the western border. The holy donation and the sanctuary of the temple will be in the middle of i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Except for the Levitical property and the city property in the middle of the area belonging to the prince, the area between the territory of Judah and that of Benjamin will belong to the prince. ]]></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s for the rest of the tribes:From the east side to the west, will be Benjamin #— #one portion.]]></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Next to the territory of Benjamin, from the east side to the west, will be Simeon #— #one portion.]]></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Next to the territory of Simeon, from the east side to the west, will be Issachar #— #one portion.]]></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Next to the territory of Issachar, from the east side to the west, will be Zebulun #— #one portion.]]></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Next to the territory of Zebulun, from the east side to the west, will be Gad #— #one portio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these are the names of the tribes:From the northern end, along the road of Hethlon, to Lebo-hamath as far as Hazar-enon, at the northern border of Damascus, alongside Hamath and extending from the eastern side to the sea, will be Dan #— #one portion.]]></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Next to the territory of Gad toward the south side, the border will run from Tamar to the Waters  of Meribath-kadesh, to the Brook of Egypt, and out to the Mediterranean Sea.]]></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is is the land you are to allot as an inheritance to Israel’s tribes,  and these will be their portions.” This is the declaration of the Lord God.The New City]]></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se are the exits of the city:On the north side, which measures 1 1/2 mile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re will be three gates facing north, the gates of the city being named for the tribes of Israel: one, the gate of Reuben; one, the gate of Judah; and one, the gate of Levi.]]></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On the east side, which is 1 1/2 miles, there will be three gates: one, the gate of Joseph; one, the gate of Benjamin; and one, the gate of Dan.]]></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On the south side, which measures 1 1/2 miles, there will be three gates: one, the gate of Simeon; one, the gate of Issachar; and one, the gate of Zebulun.]]></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On the west side, which is 1 1/2 miles, there will be three gates: one, the gate of Gad; one, the gate of Asher; and one, the gate of Naphtali.]]></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he perimeter of the city will be six miles,  and the name of the city from that day on will be The Lord Is There.” ]]></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Next to the territory of Dan, from the east side to the west, will be Asher #— #one portio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Next to the territory of Asher, from the east side to the west, will be Naphtali #— #one portio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Next to the territory of Naphtali, from the east side to the west, will be Manasseh #— #one portio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Next to the territory of Manasseh, from the east side to the west, will be Ephraim #— #one portio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Next to the territory of Ephraim, from the east side to the west, will be Reuben #— #one portio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Next to the territory of Reuben, from the east side to the west, will be Judah #— #one portion.]]></a:t>
            </a:r>
          </a:p>
        </p:txBody>
      </p:sp>
    </p:spTree>
  </p:cSld>
  <p:clrMapOvr>
    <a:masterClrMapping/>
  </p:clrMapOvr>
</p:sld>
</file>

<file path=ppt/theme/theme1.xml><?xml version="1.0" encoding="utf-8"?>
<a:theme xmlns:a="http://schemas.openxmlformats.org/drawingml/2006/main" name="Theme26">
  <a:themeElements>
    <a:clrScheme name="Theme2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2026-05-23T19:48:23Z</dcterms:created>
  <dcterms:modified xsi:type="dcterms:W3CDTF">2026-05-23T19:48:23Z</dcterms:modified>
  <dc:title>Bible.com.au: Ezekiel 48:1-35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