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will be his land as a possession in Israel. My princes will no longer oppress my people  but give the rest of the land to the house of Israel according to their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God says: You have gone too far, , princes of Israel! Put away violence and oppression and do what is just and right.  Put an end to your evictions of my people.” This is the declaration of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have honest scales, an honest dry measure,  and an honest liquid measur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ry measure  and the liquid measure  will be uniform, with the liquid measure containing 5 1/2 gallons  and the dry measure holding half a bushel.  Their measurement will be a tenth of the standard larger capacity measu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ekel  will weigh twenty gerahs.  Your mina will equal sixty shekels.The People’s Contribution to the Sacrif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contribution you are to offer: Three quarts  from six bushels  of wheat and  three quarts from six bushels of ba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quota of oil in liquid measures  will be one percent of every  cor. The cor equals ten liquid measures or one standard larger capacity measure,  since ten liquid measures equal one standard larger capacity meas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quota from the flock is one animal out of every two hundred from the well-watered pastures of Israel. These are for the grain offerings, burnt offerings, and fellowship offerings, to make atonement for the people.”  This is the declaration of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must take part in this contribution for the prince in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burnt offerings, grain offerings, and drink offerings for the festivals, New Moons, and Sabbaths #— #for all the appointed times of the house of Israel #— #will be the prince’s responsibility. He will provide the sin offerings, grain offerings, burnt offerings, and fellowship offerings to make atonement on behalf of the house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 Portion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God says: In the first month, on the first day of the month, you are to take a young, unblemished bull and purify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some of the blood from the sin offering and apply it to the temple doorposts, the four corners of the altar’s ledge, and the doorposts of the gate of the inner cour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do the same thing on the seventh day of the month for everyone who sins unintentionally or through ignorance.  In this way you will make atonement for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on the fourteenth day of the month, you are to celebrate the Passover, a festival of seven days during which unleavened bread will be eat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at day the prince will provide a bull as a sin offering on behalf of himself and all the people of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e seven days of the festival, he will provide seven bulls and seven rams without blemish as a burnt offering to the Lord on each of the seven days, along with a male goat each day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also provide a grain offering of half a bushel  per bull and half a bushel per ram, along with a gallon  of oil for every half bush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e festival that begins on the fifteenth day of the seventh month, , he will provide the same things for seven days #— #the same sin offerings, burnt offerings, grain offerings, and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divide the land by lot as an inheritance,  set aside a donation to the Lord, a holy portion of the land,  8 1/3 miles  long and 6 2/3 miles  wide. This entire region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area there will be a square section  for the sanctuary, 875 by 875 feet, , with 87 1/2 feet  of open space all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is holy portion,  you will measure off an area 8 1/3 miles long and 3 1/3 miles  wide, in which the sanctuary, the most holy place,  will st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a holy area of the land to be used by the priests who minister in the sanctuary, who approach to serve the Lord.  It will be a place for their houses, as well as a holy area for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ill be another area 8 1/3 miles long and 3 1/3 miles wide for the Levites who minister in the temple;  it will be their possession for towns to live i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property of the city, set aside an area 1 2/3 miles  wide and 8 1/3 miles long, adjacent to the holy donation of land.  It will be for the whole hous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nce will have the area on each side of the holy donation of land and the city’s property, adjacent to the holy donation and the city’s property, stretching to the west on the west side and to the east on the east side.  Its length will correspond to one of the tribal portions from the western boundary to the eastern boundar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2026-06-25T03:46:42Z</dcterms:created>
  <dcterms:modified xsi:type="dcterms:W3CDTF">2026-06-25T03:46:42Z</dcterms:modified>
  <dc:title>Bible.com.au: Ezekiel 45:1-25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