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not kept charge of my holy things  but have appointed others to keep charge of my sanctuary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God says: No foreigner, uncircumcised in heart and flesh, may enter my sanctuary, not even a foreigner who is among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rely the Levites who wandered away from me when Israel went astray, and who strayed from me after their idols,  will bear the consequences of their iniquit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they will occupy my sanctuary, serving as guards at the temple gates  and ministering at the temple. They will slaughter the burnt offerings  and other sacrifices for the people and will stand before them to serve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ministered to the house of Israel before their idols and became a sinful stumbling block to them, therefore I swore an oath  against them”  #— #this is the declaration of the Lord God #— #“that they would bear the consequences of their iniqu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must not approach me to serve me as priests  or come near any of my holy things or the most holy things. They will bear their disgrace and the consequences of the detestable acts they commit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I will make them responsible for the duties of the temple  #— #for all its work and everything done in it.The Priests’ Duties and Privile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evitical priests descended from Zadok,  who kept charge of my sanctuary when the Israelites went astray from me, will approach me to serve me. They will stand before me to offer me fat and blood.” This is the declaration of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ones who may enter my sanctuary  and approach my table to serve me.  They will keep my mand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enter the gates of the inner court they are to wear linen garments;  they must not have on them anything made of wool when they minister at the gates of the inner court and withi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nce’s Privile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to wear linen turbans on their heads and linen undergarments around their waists.  They are not to put on anything that makes them sw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they go out to the outer court,  to the people, they must take off the clothes they have been ministering in, leave them in the holy chambers, and dress in other clothes  so that they do not transmit holiness to the people through their cloth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y not shave their heads  or let their hair grow long,  but are to carefully trim their hai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priest may drink wine before he enters the inner cour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is not to marry a widow or a divorced woman, but may marry only a virgin from the offspring of the house of Israel,  or a widow who is the widow of a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e to teach my people the difference between the holy and the common, and explain to them the difference between the clean and the unclea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a dispute, they will officiate as judges and decide the case according to my ordinances.  They are to observe my laws and statutes regarding all my appointed festivals, and keep my Sabbaths hol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priest may not come near a dead person so that he becomes defiled.  However, he may defile himself for a father, a mother, a son, a daughter, a brother, or an unmarried s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is cleansed, he is to count off seven days for himself.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day he goes into the sanctuary, into the inner court  to minister in the sanctuary, he is to present his sin offering.” This is the declaration of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hen brought me back toward the sanctuary’s outer gate that faced east, and it was cl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ill be their inheritance: I am their inheritance.  You are to give them no possession in Israel: I am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eat the grain offering, the sin offering,  and the guilt offering. Everything in Israel that is permanently dedicated to the Lord will belong to the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est of all the firstfruits of every kind and contribution of every kind from all your gifts will belong to the priests.  You are to give your first batch of dough to the priest  so that a blessing may rest on your hom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ay not eat any bird or animal that died naturally or was mauled by wild beast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This gate will remain closed. It will not be opened, and no one will enter through it, because the Lord, the God of Israel, has entered through it.  Therefore it will remain clo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nce himself will sit in the gate to eat a meal before the Lord.  He is to enter by way of the portico  of the gate and go out the sam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brought me by way of the north gate to the front of the temple. I looked, and the glory of the Lord filled his temple.  And I fell facedow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e, “Son of man, pay attention;  look with your eyes and listen with your ears to everything I tell you about all the statutes and laws of the Lord’s temple.  Take careful note of the entrance of the temple along with all the exits of the sanctuary.The Levites’ Duties and Privile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the rebellious people,  the house of Israel, ‘This is what the Lord God says: I have had enough  of all your detestable practices, hous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brought in foreigners,  uncircumcised in both heart and flesh,  to occupy my sanctuary, you defiled my temple while you offered my food #— #the fat and the blood. You  broke my covenant by all your detestable practice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2026-06-02T20:04:58Z</dcterms:created>
  <dcterms:modified xsi:type="dcterms:W3CDTF">2026-06-02T20:04:58Z</dcterms:modified>
  <dc:title>Bible.com.au: Ezekiel 44:1-31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