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ever they placed their threshold next to my threshold and their doorposts beside my doorposts, with only a wall between me and them, they were defiling my holy name by the detestable acts they committed.  So I destroyed them in my ang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et them remove their prostitution and the corpses  of their kings far from me, and I will dwell among them forev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you, son of man, describe the temple to the house of Israel,  so that they may be ashamed of their iniquities.  Let them measure its patter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ill be ashamed of all that they have done. Reveal  the design of the temple to them #— #its layout with its exits and entrances  #— #its complete design along with all its statutes, design specifications, and laws. Write it down in their sight  so that they may observe its complete design and all its statutes and may carry them ou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law of the temple: All its surrounding territory on top of the mountain  will be especially holy. Yes, this is the law of the temple.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measurements of the altar  in units of length (each unit being the standard length plus three inches): , The gutter is 21 inches  deep and 21 inches wide, with a rim of nine inches  around its edge. This is the base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stance from the gutter on the ground to the lower ledge is 3 1/2 feet,  and the width of the ledge is 21 inches. There are 7 feet  from the small ledge to the large ledge, whose width is also 21 inc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ltar hearth  is 7 feet high, and four horns  project upward from the h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hearth is square, 21 feet  long by 21 feet wid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edge is 24 1/2 feet  long by 24 1/2 feet wide, with four equal sides.  The rim all around it is 10 1/2 inches,  and its gutter is 21 inches all around it. The altar’s steps face eas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turn of the Lord’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said to me, “Son of man,  this is what the Lord God says: These are the statutes for the altar on the day it is constructed, so that burnt offerings  may be sacrificed on it and blood may be splattered on i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to give a bull from the herd  as a sin offering  to the Levitical priests who are from the offspring of Zadok,  who approach me in order to serve me.”  This is the declaration of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to take some of its blood and apply it to the four horns  of the altar, the four corners of the ledge, and all around the rim. In this way you will purify the altar and make atonement for i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are to take away the bull for the sin offering, and it must be burned outside the sanctuary in the place appointed for the templ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second day you are to present an unblemished male goat as a sin offering. They will purify the altar just as they did with the bu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have finished the purification, you are to present a young, unblemished bull  and an unblemished ram from the flock.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to present them before the Lord; the priests will throw salt on them and sacrifice them as a burnt offering to the Lor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offer a goat for a sin offering each day for seven days.  A young bull and a ram from the flock, both unblemished, are also to be off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even days the priests are to make atonement for the altar and cleanse it. In this way they will consecrate i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complete the days of purification. Then on the eighth day  and afterward, the priests will offer your burnt offerings and fellowship offerings on the altar, and I will accept you.”  This is the declaration of the Lord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led me to the gate,  the one that faces ea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the glory of the God of Israel  coming from the east.  His voice sounded like the roar of a huge torrent,  and the earth shone with his glor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vision I saw  was like the one I had seen when he  came to destroy the city,  and like the ones I had seen by the Chebar Canal.  I fell facedow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lory of the Lord entered the temple by way of the gate that faced eas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Spirit lifted me up  and brought me to the inner court, and the glory of the Lord filled the templ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the man was standing beside me, I heard someone speaking to me from the temp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me, “Son of man, this is the place of my throne and the place for the soles of my feet,  where I will dwell among the Israelites forever.  The house of Israel and their kings will no longer defile my holy name by their religious prostitution and by the corpses , of their kings at their high places. ,]]></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2026-08-03T16:17:58Z</dcterms:created>
  <dcterms:modified xsi:type="dcterms:W3CDTF">2026-08-03T16:17:58Z</dcterms:modified>
  <dc:title>Bible.com.au: Ezekiel 43:1-27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