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70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e chambers on the outer court were 87 1/2 feet long, while those facing the great hall were 175 feet long.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t the base of these chambers there was an entryway on the east side as one enters them from the outer cour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e thickness of the wall of the court toward the south,  there were chambers facing the temple yard  and the western build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ith a passageway in front of them, just like the chambers that faced north.  Their length and width, as well as all their exits, measurements, and entrances, were identica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entrance at the beginning of the passageway, the way in front of the corresponding  wall as one enters on the east side, was similar to the entrances of the chambers that were on the south sid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man said to me, “The northern and southern chambers that face the courtyard are the holy chambers where the priests who approach the Lord will eat  the most holy offerings.  There they will deposit the most holy offerings #— #the grain offerings, sin offerings, and guilt offerings #— #for the place is holy.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ce the priests have entered, they are not to go out from the holy area to the outer court until they have removed the clothes they minister in, for these are holy.  They are to put on other clothes before they approach the public area.” Outside Dimensions of the Temple Complex]]></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he finished measuring inside the temple complex, he led me out by way of the gate that faced east and measured all around the complex.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measured the east side with a measuring rod;it was 875 feet  by the measuring rod.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measured the north side;it was 875 feet by the measuring r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riests’ Chamb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measured the south side;it was 875 feet by the measuring r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he turned to the west sideand measured 875 feet by the measuring r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measured the temple complex on all four sides. It had a wall all around it,  875 feet long and 875 feet  wide, to separate the holy from the common.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man led me out by way of the north gate into the outer court.  He brought me to the group of chambers opposite the temple yard and opposite the building  to the nor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ong the length of the chambers, which was 175 feet, , there was an entrance on the north; the width was 87 1/2 fee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pposite the 35 foot space  belonging to the inner court and opposite the paved surface  belonging to the outer court, the structure rose gallery by gallery  in three ti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front of the chambers was a walkway toward the inside,  17 1/2 feet  wide and 175 feet long,  and their entrances were on the no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upper chambers were narrower because the galleries took away more space from them than from the lower and middle stories of the build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y were arranged in three stories and had no pillars like the pillars of the courts;  therefore the upper chambers were set back from the ground more than the lower and middle stori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 wall on the outside ran in front of the chambers, parallel to them, toward the outer court; it was 87 1/2 feet long.]]></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2026-06-02T20:05:31Z</dcterms:created>
  <dcterms:modified xsi:type="dcterms:W3CDTF">2026-06-02T20:05:31Z</dcterms:modified>
  <dc:title>Bible.com.au: Ezekiel 42:1-20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