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aw that the temple had a raised platform surrounding it; this foundation for the side rooms was 10 1/2 feet hig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thickness of the outer wall of the side rooms was 8 3/4 feet. The free space between the side rooms of the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outer chambers was 35 feet wide all around the templ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ide rooms opened into the free space, one entrance toward the north and another to the south. The area of free space was 8 3/4 feet wide all arou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building that faced the temple yard toward the west was 122 1/2 feet  wide. The wall of the building was 8 3/4 feet thick on all sides, and the building’s length was 157 1/2 fee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man measured the temple; it was 175 feet  long.  In addition, the temple yard and the building, including its walls, were 175 feet lo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dth of the front of the temple along with the temple yard to the east was 175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xt he measured the length of the building facing the temple yard to the west, with its galleries  on each side;  it was 175 feet.Interior Wooden StructuresThe interior of the great hall and the porticoes of the court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sholds, the beveled windows,  and the balconies all around with their three levels opposite the threshold #— #were overlaid with wood on all sides.  They were paneled from the ground to the windows (but the windows were cov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reaching to the top of the entrance, and as far as the inner temple and on the outside. On every wall all around, on the inside and outside, was a patter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nside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rved with cherubim and palm trees.  There was a palm tree between each pair of cherubim.  Each cherub had two fa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human face turned toward the palm tree on one side,  and a lion’s face turned toward it on the other. They were carved throughout the temple on all si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erubim and palm trees were carved from the ground to the top of the entrance and on the wall of the great h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oorposts of the great hall were square,  and the front of the sanctuary had the same appearan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ltar was  made of wood, 5 1/4 feet  high and 3 1/2 feet long.  It had corners, and its length  and sides were of wood.  The man told me, “This is the table that stands before the Lor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great hall and the sanctuary each had a double doo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each of the doors had two swinging panels.  There were two panels for one door and two for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erubim and palm trees were carved on the doors of the great hall like those carved on the walls. There was a wooden canopy , outside, in front of the portic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ere beveled windows and palm trees on both sides,  on the side walls of the portico, the side rooms of the temple, and the canopie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xt he brought me into the great hall and measured the jambs;  on each side the width of the jamb was 10 1/2 fee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idth of the entrance was 17 1/2 feet,  and the side walls of the entrance were 8 3/4 feet  wide on each side. He also measured the length of the great hall, 70 feet,  and the width, 35 fee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ent inside the next room and measured the jambs at the entrance;  they were 3 1/2 feet  wide. The entrance was 10 1/2 feet wide, and the width of the entrance’s side walls on each side  was 12 1/4 fee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en measured the length of the room adjacent to the great hall, 35 feet, and the width, 35 feet.  And he said to me, “This is the most holy place.” Outside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measured the wall of the temple; it was 10 1/2 feet thick. The width of the side rooms all around the temple was 7 fee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ide rooms were arranged one above another in three stories of thirty rooms each.  There were ledges on the wall of the temple all around to serve as supports for the side rooms, so that the supports would not be in the temple wall itself.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ide rooms surrounding the temple widened at each successive story, for the structure surrounding the temple went up by stages. This was the reason for the temple’s broadness as it rose. And so, one would go up from the lowest story to the highest by means of the middle one. ,]]></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2026-07-24T06:51:57Z</dcterms:created>
  <dcterms:modified xsi:type="dcterms:W3CDTF">2026-07-24T06:51:57Z</dcterms:modified>
  <dc:title>Bible.com.au: Ezekiel 41:1-26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