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ware that I will put cords on you so you cannot turn from side to side until you have finished the days of your sieg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take wheat, barley, beans, lentils, millet, and spelt. Put them in a single container and make them into bread for yourself. You are to eat it during the number of days you lie on your side, 390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od you eat each day will weigh eight ounces;  you will eat it at set tim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so drink a ration of water, a sixth of a gallon,  which you will drink at set ti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eat it as you would a barley cake and bake it over dried human excrement in their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his is how the Israelites will eat their bread #— #ceremonially unclean #— #among the nations where I will banish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said, “Oh, Lord God, I have never been defiled. From my youth until now I have not eaten anything that died naturally or was mauled by wild beasts.  And impure meat has never entered my mou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plied to me, “Look, I will let you use cow dung instead of human excrement, and you can make your bread over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to me, “Son of man, I am going to cut off the supply of bread in Jerusalem.  They will anxiously eat food they have weighed out and in dread drink rationed wa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lack of bread and water. Everyone will be devastated and waste away because of their iniqui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Siege Dramatiz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you, son of man, take a brick, set it in front of you, and draw the city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lay siege against it:  Construct a siege wall, build a ramp, pitch military camps, and place battering rams against it on all sid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an iron plate and set it up as an iron wall between yourself and the city. Face it so that it is under siege, and besiege it. This will be a sign for the house of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ie down on your left side and place the iniquity  of the house of Israel on it. You will bear their iniquity for the number of days you lie on your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have assigned you the years of their iniquity according to the number of days you lie down, 390 days; so you will bear the iniquity of the house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have completed these days, lie down again, but on your right side, and bear the iniquity of the house of Judah. I have assigned you forty days, a day for each y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ace the siege of Jerusalem with your arm bared, and prophesy against i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Ezekiel 4:1-17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