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a long time you will be summoned. In the last years you will enter a land that has been restored from war  and regathered from many peoples to the mountains of Israel, which had long been a ruin.  They were brought out from the peoples, and all of them now live secur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ll of your troops, and many peoples with you will advance, coming like a thunderstorm; you will be like a cloud covering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is is what the Lord God says: On that day, thoughts will arise in your mind, and you will devise an evil p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say, “I will advance against a land of open villages; I will come against a tranquil people who are living securely,  all of them living without walls and without bars or gate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order to seize spoil and carry off plunder,  to turn your hand against ruins now inhabited and against a people gathered from the nations, who have been acquiring cattle and possessions and who live at the center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its rulers  will ask you, “Have you come to seize spoil? Have you mobilized your assembly to carry off plunder, to make off with silver and gold, to take cattle and possessions, to seize plenty of spoil?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prophesy, son of man, and say to Gog, ‘This is what the Lord God says: On that day when my people Israel are dwelling securely,  will you not know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ome from your place in the remotest parts of the north  #— #you and many peoples with you, who are all riding horses #— #a huge assembly, a powerful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dvance against my people Israel like a cloud covering the land. It will happen in the last days, Gog, that I will bring you against my land so that the nations may know me, when I demonstrate my holiness through you in their s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is is what the Lord God says: Are you the one I spoke about in former times through my servants, the prophets of Israel, who for years prophesied in those times that I would bring you agains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feat of Go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on that day, the day when Gog comes against the land of Israel #— #this is the declaration of the Lord God #— #my wrath will flare up.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wear in my zeal and fiery wrath:  On that day there will be a great earthquake in the lan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sh of the sea, the birds of the sky, the animals of the field, every creature that crawls on the ground, and every human being on the face of the earth will tremble before me. The mountains will be demolished, the cliffs will collapse, and every wall will fall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all for a sword against him on all my mountains #— #this is the declaration of the Lord God #— #and every man’s sword will be against his broth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execute judgment on him with plague and bloodshed. I will pour out torrential rain, hailstones, fire, and burning sulfur on him, as well as his troops and the many peoples who are with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isplay my greatness and holiness, and I will reveal myself in the sight of many nations.  Then they will know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Gog, of the land of Magog,  the chief prince of  Meshech and Tubal.  Prophesy agains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is is what the Lord God says: Look, I am against you, Gog, chief prince of Meshech and Tu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urn you around, put hooks in your jaws,  and bring you out with all your army, including horses and riders,  who are all splendidly dressed, a huge assembly armed with large and small shields, all of them brandishing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Cush, and Put are with them, all of them with shields and helm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with all its troops; and Beth-togarmah  from the remotest parts of the north along with all its troops #— #many peoples are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e prepared and get yourself ready, you and your whole assembly that has been mobilized around you; you will be their guar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2026-05-24T14:13:35Z</dcterms:created>
  <dcterms:modified xsi:type="dcterms:W3CDTF">2026-05-24T14:13:35Z</dcterms:modified>
  <dc:title>Bible.com.au: Ezekiel 38:1-23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