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fill its mountains with the slain;  those slain by the sword will fall on your hills, in your valleys, and in all your ravi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you a perpetual desolation; your cities will not be inhabited. Then you will know that I am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Because you said, “These two nations and two lands will be mine, and we will possess them” #— #though the Lord was there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I live #— #this is the declaration of the Lord God #— #I will treat you according to the anger and jealousy you showed in your hatred of them. I will make myself known among them  when I judg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know that I, the Lord, have heard all the blasphemies you uttered against the mountains of Israel, saying, “They are desolate. They have been given to us to devou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boasted against me  with your mouth, and spoke many words against me. I heard it my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is is what the Lord God says: While the whole world rejoices, I will make you a desol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as you rejoiced over the inheritance of the house of Israel because it became a desolation, I will deal the same way with you: you will become a desolation, Mount Seir, and so will all Edom in its entirety. Then they wi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E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face Mount Seir  and prophesy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it, ‘This is what the Lord God says:Look! I am against you, Mount Seir.I will stretch out my hand against youand make you a desolate wast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urn your cities into ruins,and you will become a desolation.Then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Because you maintained a perpetual hatred  and gave the Israelites over to the power of the sword in the time of their disaster, the time of final punishme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s I live #— #this is the declaration of the Lord God #— #I will destine you for bloodshed, and it will pursue you. Since you did not hate bloodshed, it will pursue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Mount Seir a desolate waste and will cut off from it those who come and go. ]]></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2026-07-25T23:18:29Z</dcterms:created>
  <dcterms:modified xsi:type="dcterms:W3CDTF">2026-07-25T23:18:29Z</dcterms:modified>
  <dc:title>Bible.com.au: Ezekiel 35:1-15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