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presProps" Target="presProps.xml"/>
  <Relationship Id="rId22" Type="http://schemas.openxmlformats.org/officeDocument/2006/relationships/viewProps" Target="viewProps.xml"/>
  <Relationship Id="rId2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5909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5:1-1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I will fill its mountains with the slain;  those slain by the sword will fall on your hills, in your valleys, and in all your ravi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I will make you a perpetual desolation; your cities will not be inhabited. Then you will know that I am the Lor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 ‘Because you said, “These two nations and two lands will be mine, and we will possess them” #— #though the Lord was there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fore, as I live #— #this is the declaration of the Lord God #— #I will treat you according to the anger and jealousy you showed in your hatred of them. I will make myself known among them  when I judge you.]]></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you will know that I, the Lord, have heard all the blasphemies you uttered against the mountains of Israel, saying, “They are desolate. They have been given to us to devour!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ou boasted against me  with your mouth, and spoke many words against me. I heard it myself!]]></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 ‘This is what the Lord God says: While the whole world rejoices, I will make you a desol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Just as you rejoiced over the inheritance of the house of Israel because it became a desolation, I will deal the same way with you: you will become a desolation, Mount Seir, and so will all Edom in its entirety. Then they will know that I am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A Prophecy against Ed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word of the Lord came to 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n of man, face Mount Seir  and prophesy against 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ay to it, ‘This is what the Lord God says:Look! I am against you, Mount Seir.I will stretch out my hand against youand make you a desolate wast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I will turn your cities into ruins,and you will become a desolation.Then you will know that I am the L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 ‘Because you maintained a perpetual hatred  and gave the Israelites over to the power of the sword in the time of their disaster, the time of final punishmen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refore, as I live #— #this is the declaration of the Lord God #— #I will destine you for bloodshed, and it will pursue you. Since you did not hate bloodshed, it will pursue you.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 will make Mount Seir a desolate waste and will cut off from it those who come and go. ]]></a:t>
            </a:r>
          </a:p>
        </p:txBody>
      </p:sp>
    </p:spTree>
  </p:cSld>
  <p:clrMapOvr>
    <a:masterClrMapping/>
  </p:clrMapOvr>
</p:sld>
</file>

<file path=ppt/theme/theme1.xml><?xml version="1.0" encoding="utf-8"?>
<a:theme xmlns:a="http://schemas.openxmlformats.org/drawingml/2006/main" name="Theme91">
  <a:themeElements>
    <a:clrScheme name="Theme9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2026-05-25T21:00:23Z</dcterms:created>
  <dcterms:modified xsi:type="dcterms:W3CDTF">2026-05-25T21:00:23Z</dcterms:modified>
  <dc:title>Bible.com.au: Ezekiel 35:1-15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