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30050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zekiel 34:11-1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 ‘For this is what the Lord God says: See, I myself will search for my flock and look for them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a shepherd looks for his sheep on the day he is among his scattered flock, so I will look for my flock. I will rescue them from all the places where they have been scattered  on a day of clouds and total darknes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bring them out from the peoples, gather them from the countries, and bring them to their own soil. I will shepherd them on the mountains of Israel, in the ravines, and in all the inhabited places of the lan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nd them in good pasture, and their grazing place will be on Israel’s lofty mountains. There they will lie down in a good grazing place; they will feed in rich pasture on the mountains of Israe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tend my flock and let them lie down.  This is the declaration of the Lord Go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seek the lost,  bring back the strays, bandage the injured,  and strengthen the weak, but I will destroy  the fat and the strong. I will shepherd them with justic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5">
  <a:themeElements>
    <a:clrScheme name="Theme8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5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2026-09-13T07:23:50Z</dcterms:created>
  <dcterms:modified xsi:type="dcterms:W3CDTF">2026-09-13T07:23:50Z</dcterms:modified>
  <dc:title>Bible.com.au: Ezekiel 34:11-16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