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446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4:1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For this is what the Lord God says: See, I myself will search for my flock and look for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hepherd looks for his sheep on the day he is among his scattered flock, so I will look for my flock. I will rescue them from all the places where they have been scattered  on a day of clouds and total dark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them out from the peoples, gather them from the countries, and bring them to their own soil. I will shepherd them on the mountains of Israel, in the ravines, and in all the inhabited places of the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nd them in good pasture, and their grazing place will be on Israel’s lofty mountains. There they will lie down in a good grazing place; they will feed in rich pasture on the mountains of Isra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nd my flock and let them lie down.  This is the declaration of the Lord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ek the lost,  bring back the strays, bandage the injured,  and strengthen the weak, but I will destroy  the fat and the strong. I will shepherd them with just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2026-06-23T15:26:29Z</dcterms:created>
  <dcterms:modified xsi:type="dcterms:W3CDTF">2026-06-23T15:26:29Z</dcterms:modified>
  <dc:title>Bible.com.au: Ezekiel 34:11-16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