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97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2: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ill darken all the shining lightsin the heavens over you,and will bring darkness on your land.This is the declaration of the Lord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 ‘I will trouble the hearts of many peoples,when I bring about your destructionamong the nations,in countries you have not know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will cause many peoples to be appalled at you,and their kings will shudder with fear because of you when I brandish my sword in front of them.On the day of your downfalleach of them will trembleevery moment  for his lif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 ‘For this is what the Lord God says:The sword of Babylon’s kingwill come against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will make your hordes fallby the swords of warriors,all of them ruthless men from the nations. They will ravage Egypt’s pride,and all its hordes will be destroy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ill slaughter all its cattlethat are beside many waters.No human foot will churn them again,and no cattle hooves will disturb them.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I will let their waters settleand will make their rivers flow like oil.This is the declaration of the Lord G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I make the land of Egypt a desolation,so that it is emptied of everything in it,when I strike down all who live there,then they will know that I am the Lord.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 ‘The daughters of the nations will chant that lament.  They will chant it over Egypt and all its hordes. This is the declaration of the Lord God.’ ”Egypt in Sheo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n the twelfth year,  on the fifteenth day of the month, the word of the Lord came to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Lament for Pharao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n of man, wail over the hordes of Egypt and bring Egypt and the daughters of mighty nations down to the underworld,  to be with those who descend to the Pit: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o do you surpass in loveliness?Go down and be laid to rest with the uncircumcis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y will fall among those slain by the sword.A sword is appointed! They drag her and all her hordes awa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rrior leaders will speakfrom the middle of Sheolabout him  and his allies:‘They have come down;the uncircumcised lieslain by the sword.’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ssyria is there with her whole assembly;her graves are all around her.All of them are slain, fallen by the sw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r graves are set in the deepest regions of the Pit,and her assembly is all around her burial place.All of them are slain, fallen by the sword —those who once spread terrorin the land of the liv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Elam  is therewith all her hordes around her grave.All of them are slain, fallen by the sword —those who went down to the underworld uncircumcised,who once spread their terrorin the land of the living.They bear their disgracewith those who descend to the P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mong the slainthey prepare a bed for Elamwith all her hordes.Her graves are all around her.All of them are uncircumcised,slain by the sword,although their terror was once spreadin the land of the living.They bear their disgracewith those who descend to the Pit.They are placed among the slai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eshech and Tubal , are there,with all their hordes.Their graves are all around them.All of them are uncircumcised, slain by the sword,although their terror was once spreadin the land of the liv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y do not lie downwith the fallen warriors of the uncircumcised, who went down to Sheolwith their weapons of war,whose swords were placed under their heads and their shields rested on their bones,although the terror of these warriorswas once in the land of the liv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welfth year, in the twelfth month, on the first day of the month, the word of the Lord came to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you will be shatteredand will lie down among the uncircumcised,with those slain by the sword.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Edom  is there, her kings and all her princes,who, despite their strength, have been placedamong those slain by the sword.They lie down with the uncircumcised,with those who descend to the Pi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ll the leaders of the north and all the Sidonians  are there.They went down in shame with the slain,despite the terror their strength inspired.They lie down uncircumcisedwith those slain by the sword.They bear their disgracewith those who descend to the Pi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Pharaoh will see themand be comforted  over all his hordes —Pharaoh and his whole army,slain by the sword.”This is the declaration of the Lord Go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or I will spread my  terrorin the land of the living,so Pharaoh and all his hordeswill be laid to rest among the uncircumcised,with those slain by the sword.”This is the declaration of the Lord Go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lament  for Pharaoh king of Egypt and say to him,‘You compare yourself to a lion of the nations,but  you are like a monster , in the seas.You thrash about in your rivers,churn up the waters with your feet,and muddy the  riv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 ‘This is what the Lord God says:I will spread my net over you with an assembly of many peoples,and they  will haul you up in my ne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abandon you on the landand throw you onto the open field.I will cause all the birds of the skyto settle on youand let the wild creatures of the entire eartheat their fill of you.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will put your flesh on the mountains and fill the valleys with your carcas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will drench the landwith the flow of your blood,even to the mountains;the ravines will be filled with your go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 ‘When I snuff you out,I will cover the heavensand darken their stars.I will cover the sun with a cloud, and the moon will not give its light.]]></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2026-06-02T20:04:58Z</dcterms:created>
  <dcterms:modified xsi:type="dcterms:W3CDTF">2026-06-02T20:04:58Z</dcterms:modified>
  <dc:title>Bible.com.au: Ezekiel 32:1-32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