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God’s garden could not eclipse it; the pine trees couldn’t compare with its branches,nor could the plane trees match its boughs.No tree in the garden of Godcould compare with it in bea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it beautiful with its many limbs,and all the trees of Eden,which were in God’s garden, envied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refore, this is what the Lord God says: Since it  towered high in stature and set its top among the clouds, and it  grew proud  on account of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termined to hand it over to a ruler of nations;  he would surely deal with it. I banished it because of its wicke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eigners, ruthless men from the nations,  cut it down and left it lying. Its limbs fell on the mountains and in every valley; its boughs lay broken in all the earth’s ravines. All the peoples of the earth left its shade and abando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irds of the sky nested on its fallen trunk, and all the animals of the field were among its bough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happened so that no trees planted beside water would become great in height and set their tops among the clouds, and so that no other well-watered trees would reach them in height. For they have all been consigned to death, to the underworld, among the people  who descend to the Pi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This is what the Lord God says: I caused grieving on the day the cedar went down to Sheol.  I closed off the underground deep because of it:  I held back the rivers of the deep, and its abundant water was restrained. I made Lebanon mourn on account of it, and all the trees of the field fainted becaus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quake at the sound of its downfall, when I threw it down to Sheol to be with those who descend to the Pit. Then all the trees of Eden,  the choice and best of Lebanon, all the well-watered trees, were comforted  in the under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 descended with it to Sheol, to those slain by the sword. As its allies , they had lived in its shade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wnfall of Egypt and As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Who then are you like in glory and greatness among Eden’s trees? You also will be brought down to the underworld to be with the trees of Eden. You will lie among the uncircumcised with those slain by the sword.  This is Pharaoh and all his hordes. This is the declaration of the Lord G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in the third month,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to Pharaoh king of Egypt and to his hordes,‘Who are you like in your great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nk of Assyria, a cedar in Lebanon, with beautiful branches and shady foliageand of lofty height.Its top was among the clou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caused it to grow;the underground springs made it tall,directing their rivers all aroundthe place where the tree was plantedand sending their channelsto all the trees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cedar became greater in heightthan all the trees of the field. Its branches multiplied,and its boughs grew longas it spread them outbecause of the abundant wat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birds of the skynested in its branches, and all the animals of the fieldgave birth beneath its boughs;all the great nations lived in its sh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beautiful in its size,in the length of its limbs,for its roots extended to abundant water.]]></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2026-05-23T19:48:21Z</dcterms:created>
  <dcterms:modified xsi:type="dcterms:W3CDTF">2026-05-23T19:48:21Z</dcterms:modified>
  <dc:title>Bible.com.au: Ezekiel 31:1-18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