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30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know that I am the Lordwhen I set fire to Egypt and all its allies are shatter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, messengers will go out from me in ships  to terrify confident Cush. Anguish will come over them on the day of Egypt’s doom.  For indeed it is com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 ‘This is what the Lord God says:I will put an end to the hordes  of Egyptby the hand of King Nebuchadnezzar of Babyl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ong with his people,ruthless men from the nations,will be brought in to destroy the land.They will draw their swords against Egyptand fill the land with the slain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the streams dryand sell the land to evil men. I will bring desolationon the land and everything in itby the hands of foreigners.I, the Lord, have spok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 ‘This is what the Lord God says:I will destroy the worthless idolsand put an end to the false gods in Memphis. There will no longer bea prince from the land of Egypt.And I will instill fear in that la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Pathros  desolate,set fire to Zoan,and execute judgments on Theb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our out my wrath on Pelusium,the stronghold of Egypt,and will wipe out the hordes of Theb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t fire to Egypt;Pelusium will writhe in anguish,Thebes will be breached,and Memphis will face foes in broad daylight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 men of On  and Pi-besethwill fall by the sword,and those cities  will go into captivit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gypt’s Doo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will be dark  in Tehaphnehes,when I break the yoke of Egypt thereand its proud strengthcomes to an end in the city.A cloud  will cover Tehaphnehes, and its surrounding villages will go into captivi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will execute judgments against Egypt,and they will know that I am the Lord.’ ”Pharaoh’s Power Broken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eleventh year, in the first month, on the seventh day of the month, the word of the Lord came to me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n of man, I have broken the arm  of Pharaoh king of Egypt. Look, it has not been bandaged #— #no medicine has been applied and no splint put on to bandage it so that it can grow strong enough to handle a sw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this is what the Lord God says: Look! I am against Pharaoh king of Egypt. I will break his arms, both the strong one and the one already broken, and will make the sword fall from his han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isperse the Egyptians among the nations and scatter them among the countries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trengthen the arms of Babylon’s king and place my sword  in his hand. But I will break the arms of Pharaoh, and he will groan before him as a mortally wounded ma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trengthen the arms of Babylon’s king, but Pharaoh’s arms will fall. They will know that I am the Lord when I place my sword in the hand of Babylon’s king and he wields it against the land of Egyp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disperse the Egyptians among the nations and scatter them among the countries, they will know that I am the Lord.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m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n of man, prophesy and say, ‘This is what the Lord God says:Wail,  “Woe because of that day! 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day is near;a day belonging to the Lord is near. It will be a day of clouds, a time of doom  for the natio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word will come against Egypt,and there will be anguish in Cushwhen the slain fall in Egypt,and its wealth is taken away,and its foundations are demolish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sh, Put, and Lud, and all the various foreign troops, plus Libya  and the men of the covenant landwill fall by the sword along with 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 Lord says:Those who support Egypt will fall,and its proud strength will collapse.From Migdol to Syenethey will fall within it by the sword.This is the declaration of the Lord 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 desolateamong  desolate lands,and their cities will lieamong ruined  citie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2026-06-02T20:05:05Z</dcterms:created>
  <dcterms:modified xsi:type="dcterms:W3CDTF">2026-06-02T20:05:05Z</dcterms:modified>
  <dc:title>Bible.com.au: Ezekiel 30:1-26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