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7551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29: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 ‘Therefore, this is what the Lord God says: I am going to bring a sword  against you and cut off both people and animals from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and of Egypt will be a desolate ruin.  Then they will know that I am the Lord. Because you  said, “The Nile is my own; I made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refore, I am against you and your Nile. I will turn the land of Egypt into ruins, a desolate waste from Migdol to Syene, as far as the border of Cus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 human foot will pass through it, and no animal foot will pass through it.  It will be uninhabited for forty yea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will make the land of Egypt a desolation among  desolate lands, and its cities will be a desolation among  ruined cities  for forty years. I will disperse the Egyptians among the nations and scatter them throughout the lands.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 ‘For this is what the Lord God says: At the end of forty years I will gather the Egyptians from the peoples where they were dispersed.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restore the fortunes of Egypt and bring them back to the land of Pathros, the land of their origin. There they will be a lowly kingdo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Egypt will be the lowliest of kingdoms and will never again exalt itself over the nations. I will make them so small they cannot rule over the natio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t will never again be an object of trust  for the house of Israel, drawing attention to their iniquity of turning to the Egyptians. Then they will know that I am the Lord God.’ ”Babylon Receives Egypt as Compensati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n the twenty-seventh year, in the first month, on the first day of the month, the word of the Lord came to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Prophecy of Egypt’s Rui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n of man, King Nebuchadnezzar of Babylon made his army labor strenuously against Tyre.  Every head was made bald and every shoulder chafed, but he and his army received no compensation from Tyre for the labor he expended against 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refore, this is what the Lord God says: I am going to give the land of Egypt to King Nebuchadnezzar of Babylon,  and he will carry off its wealth, seizing its spoil and taking its plunder. This will be his army’s compensati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have given him the land of Egypt as the pay he labored for, since they worked for me.” This is the declaration of the Lord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n that day I will cause a horn to sprout  for the house of Israel, and I will enable you to speak out  among them. Then they will know that I am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tenth year, in the tenth month on the twelfth day of the month, the word of the Lord came to 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face Pharaoh king of Egypt and prophesy against him and against all of Egypt.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peak to him and say, ‘This is what the Lord God says:Look, I am against you, Pharaoh king of Egypt,the great monster , lying in the middle of his Nile,who says, “My Nile is my own;I made it for myself.”]]></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will put hooks in your jaws and make the fish of your streamscling to your scales.I will haul you upfrom the middle of your Nile,and all the fish of your streamswill cling to your scal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will leave you in the desert, you and all the fish of your streams.You will fall on the open groundand will not be taken awayor gathered for burial. I have given youto the wild creatures of the earthand the birds of the sky as food.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 ‘Then all the inhabitants of Egyptwill know that I am the Lord,for they  have been a staff made of reedto the house of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Israel grasped you by the hand,you splintered,  tearing all their shoulders;when they leaned on you,you shattered and made all their hips unsteady. ]]></a:t>
            </a:r>
          </a:p>
        </p:txBody>
      </p:sp>
    </p:spTree>
  </p:cSld>
  <p:clrMapOvr>
    <a:masterClrMapping/>
  </p:clrMapOvr>
</p:sld>
</file>

<file path=ppt/theme/theme1.xml><?xml version="1.0" encoding="utf-8"?>
<a:theme xmlns:a="http://schemas.openxmlformats.org/drawingml/2006/main" name="Theme39">
  <a:themeElements>
    <a:clrScheme name="Theme3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2026-06-25T03:47:17Z</dcterms:created>
  <dcterms:modified xsi:type="dcterms:W3CDTF">2026-06-25T03:47:17Z</dcterms:modified>
  <dc:title>Bible.com.au: Ezekiel 29:1-21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