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ring you down to the Pit, and you will die a violent deathin the heart of the 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still say, “I am a god,”in the presence of those who slay  you?Yet you will be only a man, not a god,in the hands of those who kill 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ie the death of the uncircumcised at the hands of strangers. For I have spoken.This is the declaration of the Lord God.’ ”A Lament for Tyre’s King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lament  for the king of Tyre and say to him, ‘This is what the Lord God says:You were the seal  of perfection, full of wisdom and perfect in beauty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Eden,  the garden of God.Every kind of precious stone covered you:carnelian, topaz, and diamond, beryl, onyx, and jasper,lapis lazuli, turquoise  and emerald. Your mountings and settings were crafted in gold; they were prepared on the day you were crea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 anointed guardian cherub, for  I had appointed you.You were on the holy mountain of God;you walked among the fiery st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day you were createdyou were blameless in your waysuntil wickedness was found in 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abundance of your trade,you were filled with violence, and you sinned.So I expelled you in disgracefrom the mountain of God,and banished you, guardian cherub, from among the fiery 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rt became proud because of your beauty; For the sake of your splendoryou corrupted your wisdom.So I threw you down to the ground; I made you a spectacle before k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ll of Tyre’s Rul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faned your sanctuariesby the magnitude of your iniquitiesin your dishonest trade.So I made fire come from within you,and it consumed you. I reduced you to ashes on the groundin the sight of everyone watching 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ose who know you among the peoplesare appalled at you.You have become an object of horrorand will never exist again.’ ” A Prophecy against Sid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face Sidon  and prophesy against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o say, ‘This is what the Lord God says:Look! I am against you, Sidon, and I will display my glory within you.They will know that I am the Lordwhen I execute judgments against her and demonstrate my holiness through 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a plague against her and bloodshed in her streets;the slain will fall within her,while the sword is against her  on every side.Then they will know that I am 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e house of Israel will no longer be hurt by  prickly briers or painful thorns  from all their neighbors who treat them with contempt. Then they will know that I am the Lord G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is is what the Lord God says: When I gather the house of Israel  from the peoples where they are scattered, I will demonstrate my holiness through them in the sight of the nations, and they will live in their own land, which I gave to my servant Jacob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there securely,  build houses, and plant vineyards.  They will live securely when I execute judgments  against all their neighbors who treat them with contempt. Then they will know that I am the Lord their God.’ 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ay to the ruler of Tyre, ‘This is what the Lord God says: Your  heart is proud, and you have said, “I am a god;  I sit in the seat of gods in the heart of the sea.” Yet you are a man and not a god, though you have regarded your heart as that of a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are wiser than Daniel;  no secret is hidden from you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wisdom and understanding you have acquired wealth for yourself. You have acquired gold and silver for your treasuri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great skill in trading you have increased your wealth, but your heart has become proud because of your weal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erefore, this is what the Lord God says:Because you regard your heart as that of a 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bring strangers against you,ruthless men from the nations.They will draw their swordsagainst your magnificent wisdomand will pierce your splendo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2026-06-12T03:12:13Z</dcterms:created>
  <dcterms:modified xsi:type="dcterms:W3CDTF">2026-06-12T03:12:13Z</dcterms:modified>
  <dc:title>Bible.com.au: Ezekiel 28:1-26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