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nhabitants of Sidon and Arvad were your rowers.Your wise men were within you, Tyre;they were your capta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lders of Gebal and its wise men were within you, repairing your leaks.“ ‘All the ships of the sea and their sailorscame to you to barter for your goo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n of Persia, Lud, and Put were in your army, serving as your warriors.They hung shields and helmets in you;they gave you splend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en of Arvad and Helechwere stationed on your walls all around,and Gammadites were in your towers.They hung their shields  all around your walls;they perfected your beau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Tarshish  was your trading partner because of your abundant wealth of every kind. They exchanged silver, iron, tin, and lead for your merchand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avan, Tubal, and Meshech  were your merchants. They exchanged slaves  and bronze utensils for your goo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from Beth-togarmah  exchanged horses, war horses, and mules for your merchand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en of Dedan , were also your merchants; many coasts and islands were your regular markets. They brought back ivory tusks  and ebony as your pay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ram  was your trading partner because of your numerous products. They exchanged turquoise,  purple and embroidered cloth, fine linen, coral,  and rubies  for your merchand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dah and the land of Israel were your merchants. They exchanged wheat from Minnith,  meal,  honey, oil, and balm, for your go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king of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mascus was also your trading partner because of your numerous products and your abundant wealth of every kind, trading in wine from Helbon and white woo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Vedan  and Javan from Uzal , dealt in your merchandise; wrought iron, cassia,  and aromatic cane were exchanged for your go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dan  was your merchant in saddlecloths for rid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abia and all the princes of Kedar were your business partners, trading with you in lambs, rams, and goa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rchants of Sheba  and Raamah traded with you. For your merchandise they exchanged the best of all spices and all kinds of precious stones as well as gol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aran, Canneh, Eden,  the merchants of Sheba, Asshur,  and Chilmad traded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ere your merchants in choice garments, cloaks of blue and embroidered materials, and multicolored carpets,  which were bound and secured with cords in your market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ips of Tarshish  were the carriers for your goods.“ ‘So you became full and heavily loaded in the heart of the s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r rowers have brought youonto the high seas, but the east wind has wrecked youin the heart of the s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wealth, merchandise, and goods,your sailors and captains,those who repair your leaks,those who barter for your goods,and all the warriors on board,with all the other people within you,sink into the heart of the seaon the day of your downf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The countryside shakesat the sound of your sailors’ crie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oarsmendisembark from their ships.The sailors and all the captains of the seastand on the sh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of you, they raise their voicesand cry out bitterly.They throw dust on their heads; they roll in as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have their heads because of youand wrap themselves in sackcloth.They weep over youwith deep anguish and bitter mourn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In their wailing they lament for you, mourning over you:“Who was like Tyre,silenced  in the middle of the se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your merchandise was unloaded from the seas,you satisfied many peoples.You enriched the kings of the earthwith your abundant wealth and goo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you are wrecked by the seain the depths of the waters;your goods and the people within youhave gone d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inhabitants of the coasts and islandsare appalled  at you.Their kings shudder with fear;their faces are contort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se who trade among the peoplesscoff , at you;you have become an object of horrorand will never exist again.” ’ ”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son of man, lament for Tyr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Tyre, who is situated at the entrance of the sea, merchant of the peoples  to many coasts and islands, ‘This is what the Lord God says:Tyre, you declared,“I am perfect in beau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realm was in the heart of the sea;your builders perfected your beau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onstructed all your plankingwith pine trees from Senir. They took a cedar from Lebanonto make a mast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made your oars of oaks from Bashan.They made your deck of cypress woodfrom the coasts of Cyprus, inlaid with iv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sail was made offine embroidered linen from Egypt,and served as your banner.Your awning was of blue and purple fabricfrom the coasts of Elishah.]]></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2026-06-02T20:05:31Z</dcterms:created>
  <dcterms:modified xsi:type="dcterms:W3CDTF">2026-06-02T20:05:31Z</dcterms:modified>
  <dc:title>Bible.com.au: Ezekiel 27:1-36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