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 ‘This is what the Lord God says: Because Moab and Seir said,  “Look, the house of Judah is like all the other 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 am about to expose Moab’s flank beginning with its  frontier cities, the splendor of the land: Beth-jeshimoth, Baal-meon,  and Kiriatha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give it along with Ammon to the people of the east as a possession, so that Ammon will not be remembered among the nati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 will execute judgments against Moab, and they will know that I am the Lord.Judgment against E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This is what the Lord God says: Because Edom acted vengefully against the house of Judah  and incurred grievous guilt by taking revenge o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this is what the Lord God says: I will stretch out my hand against Edom and cut off both people and animals from it. I will make it a wasteland; they will fall by the sword from Teman to Ded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take my vengeance  on Edom through my people Israel, and they will deal with Edom according to my anger and wrath. So they will know my vengeance.This is the declaration of the Lord God.Judgment against Philist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 ‘This is what the Lord God says: Because the Philistines acted in vengeance and took revenge with deep contempt,  destroying because of their perpetual hat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is is what the Lord God says: I am about to stretch out my hand against the Philistines,  cutting off the Cherethites and wiping out what remains of the coastal people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execute severe vengeance against them with furious rebukes. They will know that I am the Lord when I take my vengeance on the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ies Against the NationsJudgment against Amm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face the Ammonites and prophesy against th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to the Ammonites, ‘Hear the word of the Lord God: This is what the Lord God says: Because you said, “Aha! ”  about my sanctuary when it was desecrated, about the land of Israel when it was laid waste, and about the house of Judah when they went into ex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I am about to give you to the people of the east as a possession. They will set up their encampments and pitch their tents among you. They will eat your fruit and drink your mil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make Rabbah a pasture  for camels and Ammon a resting place for sheep. Then you will know that I a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For this is what the Lord God says: Because you clapped your hands,  stamped your feet, and rejoiced over the land of Israel with wholehearted contem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I am about to stretch out my hand against you  and give you as plunder to the nations. I will cut you off from the peoples and eliminate you from the countries. I will destroy you, and you will know that I am the Lord.Judgment against Moab]]></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2026-08-07T08:11:24Z</dcterms:created>
  <dcterms:modified xsi:type="dcterms:W3CDTF">2026-08-07T08:11:24Z</dcterms:modified>
  <dc:title>Bible.com.au: Ezekiel 25:1-17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