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is is what the Lord God says: Because Moab and Seir said,  “Look, the house of Judah is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am about to expose Moab’s flank beginning with its  frontier cities, the splendor of the land: Beth-jeshimoth, Baal-meon,  and Kiriat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it along with Ammon to the people of the east as a possession, so that Ammon will not be remembered among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will execute judgments against Moab, and they will know that I am the Lord.Judgment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This is what the Lord God says: Because Edom acted vengefully against the house of Judah  and incurred grievous guilt by taking revenge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God says: I will stretch out my hand against Edom and cut off both people and animals from it. I will make it a wasteland; they will fall by the sword from Teman to De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ake my vengeance  on Edom through my people Israel, and they will deal with Edom according to my anger and wrath. So they will know my vengeance.This is the declaration of the Lord God.Judgment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This is what the Lord God says: Because the Philistines acted in vengeance and took revenge with deep contempt,  destroying because of their perpetual hat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God says: I am about to stretch out my hand against the Philistines,  cutting off the Cherethites and wiping out what remains of the coastal peopl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execute severe vengeance against them with furious rebukes. They will know that I am the Lord when I take my vengeance o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the NationsJudgment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the Ammonites and prophesy against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 Ammonites, ‘Hear the word of the Lord God: This is what the Lord God says: Because you said, “Aha! ”  about my sanctuary when it was desecrated, about the land of Israel when it was laid waste, and about the house of Judah when they went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am about to give you to the people of the east as a possession. They will set up their encampments and pitch their tents among you. They will eat your fruit and drink your mi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make Rabbah a pasture  for camels and Ammon a resting place for sheep. Then you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For this is what the Lord God says: Because you clapped your hands,  stamped your feet, and rejoiced over the land of Israel with wholehearted contem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am about to stretch out my hand against you  and give you as plunder to the nations. I will cut you off from the peoples and eliminate you from the countries. I will destroy you, and you will know that I am the Lord.Judgment against Moab]]></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2026-06-07T02:55:16Z</dcterms:created>
  <dcterms:modified xsi:type="dcterms:W3CDTF">2026-06-07T02:55:16Z</dcterms:modified>
  <dc:title>Bible.com.au: Ezekiel 25:1-17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