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order to stir up wrath and take vengeance, I have put her blood on the bare rock,so that it would not be cov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refore, this is what the Lord God says:Woe to the city of bloodshed! I myself will make the pile of kindling lar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ile on the logs and kindle the fire!Cook the meat welland mix in the spices! ,Let the bones be bur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t the empty pot on its coalsso that it becomes hot and its copper glows.Then its impurity will melt inside it;its corrosion will be consum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has frustrated every effort; its thick corrosion will not come off.Into the fire with its corro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depravity of your uncleanness —since I tried to purify you,but you would not be purified from your uncleanness —you will not be pure againuntil I have satisfied my wrath on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he Lord, have spoken.It is coming, and I will do it! I will not refrain, I will not show pity,and I will not relent.I  will judge youaccording to your ways and deeds.  This is the declaration of the Lord God.’ ”The Death of Ezekiel’s Wife: A Sig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I am about to take the delight of your eyes  away from you with a fatal blow. But you must not lament or weep or let your tears flow.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roan quietly; do not observe mourning rites for the dead.  Put on your turban and strap your sandals on your feet; do not cover your mustache or eat the bread of mourner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rable of the Boiling P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poke to the people in the morning, and my wife died in the evening. The next morning I did just as I was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eople asked me, “Won’t you tell us what these things you are doing mean for 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answered them, “The word of the Lord cam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y to the house of Israel, ‘This is what the Lord God says: I am about to desecrate my sanctuary, the pride of your power, the delight of your eyes, and the desire of your heart. Also, the sons and daughters you left behind will fall by the swor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o just as I have done: You will not cover your mustache or eat the bread of mou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turbans will remain on your heads and your sandals on your feet. You will not lament or weep  but will waste away  because of your iniquities and will groan to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Ezekiel will be a sign for you.  You will do everything that he has done. When this happens, you will know that I am the Lord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you, son of man, know that on that day I will take from them their stronghold #— #their pride and joy, the delight of their eyes, and the longing of their hearts #— #as well as their sons and daught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at day a fugitive will come to you and report the new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 that day your mouth will be opened to talk with him; you will speak and no longer be mute.  So you will be a sign for them, and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 in the ninth year, in the tenth month, on the tenth day of the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write down today’s date, this very day. The king of Babylon has laid siege to Jerusalem this very da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peak a parable  to the rebellious house. Tell them, ‘This is what the Lord God says:Put the pot  on the fire —put it on,and then pour water in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lace the pieces of meat in it,every good piece —thigh and shoulder.Fill it with choice b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choicest of the flockand also pile up the fuel  under it.Bring it to a boiland cook the bones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erefore, this is what the Lord God says:Woe to the city of bloodshed, the pot that has corrosion inside it,and its corrosion has not come out of it!Empty it piece by piece;lots should not be cast for its con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blood she shed  is still within her.She put it out on the bare rock;she didn’t pour it on the groundto cover it with dust. ]]></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2026-06-02T20:05:32Z</dcterms:created>
  <dcterms:modified xsi:type="dcterms:W3CDTF">2026-06-02T20:05:32Z</dcterms:modified>
  <dc:title>Bible.com.au: Ezekiel 24:1-27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