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01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3: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didn’t give up her promiscuity that began in Egypt,  when men slept with her in her youth, caressed her virgin nipples, and poured out their lust on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 handed her over to her lovers,  the Assyrians she lusted f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exposed her nakedness, seized her sons and daughters, and killed her with the sword. Since they executed judgment against her, she became notorious among wo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er sister Oholibah saw this, but she was even more depraved in her lust than Oholah, and made her promiscuous acts worse than those of her sist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lusted after the Assyrians:  governors and prefects, warriors splendidly dressed, horsemen riding on steeds, all of them desirable young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saw that she had defiled herself; both of them had taken the same p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he increased her promiscuity when she saw male figures carved on the wall,  images of the Chaldeans, engraved in bright re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aring belts on their waists and flowing turbans on their heads; all of them looked like officers, a depiction of the Babylonians in Chaldea, their nativ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e sight of them  she lusted after them and sent messengers to them in Chaldea.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Babylonians came to her,  to the bed of love, and defiled her with their lust. But after she was defiled by them, she turned away from them in disgu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o Immoral Sis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she flaunted her promiscuity and exposed her nakedness, I turned away from her in disgust just as I turned away from her siste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she multiplied her acts of promiscuity, remembering the days of her youth when she acted like a prostitute in the land of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lusted after their lovers, whose sexual members  were like those of donkeys and whose emission was like that of stall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you revisited the depravity of your youth, when the Egyptians caressed your nipples to enjoy your youthful breast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Oholibah, this is what the Lord God says: I am going to incite your lovers against you, those you turned away from in disgust. I will bring them against you from every 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Babylonians and all the Chaldeans; Pekod, Shoa, and Koa;  and all the Assyrians with them #— #desirable young men, all of them governors and prefects, officers and administrators, all of them riding on stee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come against you with an assembly of peoples and with weapons, chariots, and  wagons. They will set themselves against you on every side with large and small shields and helmets. I will delegate judgment to them, and they will judge you by their own standa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I vent my jealous fury on you,  they will deal with you in wrath. They will cut off your nose and ears, and the rest of you  will fall by the sword. They will seize your sons and daughters, and the rest of you will be consumed by fi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ill strip off your clothes and take your beautiful jewelry.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I will put an end to your depravity and sexual immorality, which began in the land of Egypt, and you will not look longingly at them or remember Egypt any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 ag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is is what the Lord God says: I am going to hand you over to those you hate, to those you turned away from in disgu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will treat you with hatred, take all you have worked for, and leave you stark naked,  so that the shame of your debauchery will be exposed, both your depravity and promiscu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se things will be done to you because you acted like a prostitute with the nations,  defiling yourself with their idol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have followed the path of your sister, so I will put her cup in your han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what the Lord God says:“You will drink your sister’s cup, which is deep and wide.You will be an object of  ridicule and scorn,for it holds so much.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will be filled with drunkenness and grief,with a cup of devastation and desolation,the cup of your sister Samar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will drink it and drain it;then you will gnaw its broken pieces,and tear your breasts.For I have spoken.”This is the declaration of the Lord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fore, this is what the Lord God says: “Because you have forgotten me  and cast me behind your back,  you must bear the consequences of your indecency and promiscu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Lord said to me, “Son of man, will you pass judgment against Oholah and Oholibah?  Then declare their detestable practices to them.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they have committed adultery, and blood is on their hands; they have committed adultery with their idols. And the children they bore to me they have sacrificed in the fire  as food for the idol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ere were two women,  daughters of the same mot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also did this to me: they defiled my sanctuary  on that same day and profaned my Sabbath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 the same day they slaughtered their children for their idols, they entered my sanctuary to profane it.  Yes, that is what they did inside my hou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n addition, they sent for men who came from far away when a messenger was dispatched to them. And look how they came! You bathed, painted your eyes,  and adorned yourself with jewelry for them.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sat on a luxurious couch with a table spread before it,  on which you had set my incense and oi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ound of a carefree crowd was there. Drunkards  from the desert were brought in, along with common men. They put bracelets on the women’s hands and beautiful tiaras on their head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I said concerning this woman worn out by adultery: Will they  now have illicit sex with her, even h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et they had sex with her as one does with a prostitute. This is how they had sex with Oholah and Oholibah, those depraved wom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righteous men will judge them the way adulteresses  and those who shed blood are judged, for they are adulteresses and blood is on their hand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is what the Lord God says: Summon  an assembly against them and consign them to terror and plunder.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assembly will stone them and cut them down with their swords.  They will kill their sons and daughters and burn their hou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acted like prostitutes in Egypt,  behaving promiscuously in their youth. Their breasts were fondled there, and their virgin nipples caress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I will put an end to depravity in the land, and all the women will be admonished not to imitate your depraved behavio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y will punish you for your depravity,  and you will bear the consequences for your sins of idolatry. Then you will know that I am the Lord Go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lder one was named Oholah,  and her sister was Oholibah.  They became mine and gave birth to sons and daughters. As for their names, Oholah represents Samaria and Oholibah represents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holah acted like a prostitute even though she was mine. She lusted after her lovers, the Assyrians:  warrio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ressed in blue, governors and prefects, all of them desirable young men, horsemen riding on stee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offered her sexual favors to them; all of them were the elite of Assyria. She defiled herself with all those she lusted after and with all their idols.]]></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2026-08-03T16:17:42Z</dcterms:created>
  <dcterms:modified xsi:type="dcterms:W3CDTF">2026-08-03T16:17:42Z</dcterms:modified>
  <dc:title>Bible.com.au: Ezekiel 23:1-49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