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despise my holy things and profane my Sabbath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are men within you who slander in order to shed blood.  People who live in you eat at the mountain shrines;  they commit depraved acts within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en within you have sexual intercourse with their father’s wife and violate women during their menstrual impurity.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man within you commits a detestable act with his neighbor’s wife;  another defiles his daughter-in-law with depravity; and yet another violates his sister, his father’s daughte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who live in you accept bribes in order to shed blood.  You take interest and profit on a loan and brutally extort your neighbors.  You have forgotten me.  This is the declaration of the Lord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Now look, I clap my hands together against the dishonest profit you have made  and against the blood shed among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ll your courage endure  or your hands be strong in the days when I deal with you? I, the Lord, have spoken, and I will ac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disperse you among the nations and scatter you among the countries;  I will purge your uncleannes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be profaned in the sight of the nations. Then you will know that I am the Lord.’ ” Jerusalem as God’s Furn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dictment of Sinful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the house of Israel has become merely dross to me.  All of them are copper, tin, iron, and lead inside the furnace;  they are just dross from sil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is is what the Lord God says: Because all of you have become dross, I am about to gather you into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st as one gathers silver, copper, iron, lead, and tin into the furnace to blow fire  on them and melt them, so I will gather you in my anger and wrath, put you inside, and mel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s, I will gather you together and blow on you with the fire of my fury, and you will be melted within the c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silver is melted inside a furnace, so you will be melted inside the city. Then you will know that I, the Lord, have poured out my wrath on you.” Indictment of a Sinful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n of man, say to her, ‘You are a land that has not been cleansed,  that has not received rain in the day of indign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onspiracy of her prophets  within her is  like a roaring lion tearing its prey: they devour people, seize wealth and valuables, and multiply the widows within 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r priests do violence to my instruction and profane my holy things.  They make no distinction between the holy and the common, and they do not explain the difference between the clean and the unclean.  They close their eyes to my Sabbaths, and I am profaned among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r officials within her are like wolves tearing their prey, shedding blood, and destroying lives in order to make profit dishonest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r prophets plaster for them with whitewash by seeing false visions and lying divinations,  saying, ‘This is what the Lord God says,’ when the Lord has not spok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people of the land have practiced extortion and committed robbery.  They have oppressed the poor and needy and unlawfully exploited the resident ali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searched for a man among them who would repair the wall  and stand in the gap before me on behalf of the land so that I might not destroy it,  but I found no 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I have poured out my indignation on them and consumed them with the fire of my fury. I have brought their conduct down on their own heads.”  This is the declaration of the Lord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for you, son of man, will you pass judgment? Will you pass judgment against the city of blood? Then explain all her detestable practices to he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to say, ‘This is what the Lord God says: A city that sheds blood  within her walls so that her time of judgment has come and who makes idols for herself so that she is defi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guilty of the blood you have shed,  and you are defiled from the idols you have made. You have brought your judgment  days near and have come to your years of punishment.  Therefore, I have made you a disgrace to the nations and a mockery to all the l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are near and those far away from you will mock you, you infamous one full of turmo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Look, every prince of Israel  within you has used his strength to shed bl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ather and mother are treated with contempt,  and the resident alien is exploited within you. The fatherless and widow are oppressed in you. ]]></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2026-06-23T00:29:37Z</dcterms:created>
  <dcterms:modified xsi:type="dcterms:W3CDTF">2026-06-23T00:29:37Z</dcterms:modified>
  <dc:title>Bible.com.au: Ezekiel 22:1-31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