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prophesy, ‘This is what the Lord says! ’ You are to proclaim,‘A sword!  A sword is sharpenedand also polish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sharpened for slaughter,polished to flash like lightning!Should we rejoice?The scepter of my son,the sword despises every tre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word is given to be polished,to be grasped in the hand.It is sharpened, and it is polished,to be put in the hand of the slay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ry out and wail, son of man, for it is against my people. It is against all the princes of Israel! They are given over to the sword with my people. Therefore strike your thigh in grief.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rely it will be a trial! And what if the sword despises even the scepter? The scepter will not continue.”  This is the declaration of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you, son of man, prophesy and clap your hands together: Let the sword strike two times, even three.It is a sword for massacre,a sword for great massacre —it surrounds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appointed a sword  for slaughter at all their gates,so that their hearts may meltand many may stumble.Yes! It is ready to flash like lightning; it is drawn  for slaugh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lash to the right;turn to the left —wherever your blade is direc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lso will clap my hands together, and I will satisfy my wrath.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Sword of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you, son of man, mark out two roads that the sword of Babylon’s king can take. Both of them should originate from the same land. And make a signpost at the fork in the road to each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rk out a road that the sword can take to Rabbah of the Ammonites  and to Judah into fortified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king of Babylon stands at the split in the road, at the fork of the two roads, to practice divination: he shakes the arrows, consults the idols, and observes the li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answer marked  Jerusalem appears in his right hand, indicating that he should set up battering rams,  give the order to  slaughter, raise a battle cry, set battering rams against the gates, build a ramp, and construct a siege w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ill seem like false divination to those who have sworn an oath to the Babylonians, , but it will draw attention to their guilt so that they will be captu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is is what the Lord God says: Because you have drawn attention to your guilt, exposing your transgressions, so that your sins are revealed in all your actions #— #since you have done this, you will be captured by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profane and wicked prince of Israel, , the day has come  for your punishmen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what the Lord God says:Remove the turban, and take off the crown.Things will not remain as they are; exalt the lowly and bring down the exalte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ruin, a ruin,I will make it a ruin!Yet this will not happenuntil he comes; I have given the judgment to hi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 ag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you, son of man, prophesy, and say, ‘This is what the Lord God says concerning the Ammonites and their contempt.’ You are to proclaim,‘A sword! A swordis drawn for slaughter,polished to consume,  to flash like lightn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 they offer false visions and lying divinations about you,the time has come to put youto the necks of the profane wicked ones;the day has comefor final punishm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Return it to its sheath! “ ‘I will judge you in the place where you were created,in the land of your orig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pour out my indignation on you;I will blow the fire of my fury on you. I will hand you over to brutal men,skilled at destru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fuel for the fire.Your blood will be spilled within the land.You will not be remembered, for I, the Lord, have spoken.’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face  Jerusalem and preach against the sanctuaries. Prophesy against the lan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o it, ‘This is what the Lord says: I am against you.  I will draw my sword from its sheath and cut off from you both the righteous and the wi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I will cut off  both the righteous and the wicked, my sword will therefore come out of its sheath against all humanity from the south to the nort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ll humanity will know that I, the Lord, have taken my sword from its sheath #— #it will not be sheathed agai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you, son of man, groan! Groan bitterly with a broken heart  right before their ey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ask you, ‘Why are you groaning? ’ then say, ‘Because of the news that is coming.  Every heart will melt, and every hand will become weak. Every spirit will be discouraged, and all knees will run with urine. , Yes, it is coming and it will happen. This is the declaration of the Lord God.’ ”]]></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2026-06-09T23:10:24Z</dcterms:created>
  <dcterms:modified xsi:type="dcterms:W3CDTF">2026-06-09T23:10:24Z</dcterms:modified>
  <dc:title>Bible.com.au: Ezekiel 21:1-32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