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they rebelled against me and were unwilling to listen to me. None of them threw away the abhorrent things that they prized,  and they did not abandon the idols of Egypt. So I considered pouring out my wrath on them,  exhausting my anger against them with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acted for the sake of my name,  so that it would not be profaned in the eyes of the nations they were living among, in whose sight I had made myself known to Israel by bringing them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o I brought them out of the land of Egypt and led them into the wildernes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gave them my statutes and explained my ordinances to them #— #the person who does them will live by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so gave them my Sabbaths to serve as a sign between me and them,  so that they would know that I am the Lord who consecrates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But the house of Israel rebelled against me in the wilderness.  They did not follow my statutes and they rejected my ordinances #— #the person who does them will live by them.  They also completely profaned my Sabbaths.  So I considered pouring out my wrath on them in the wilderness to put an end to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acted for the sake of my name, so that it would not be profaned in the eyes of the nations in whose sight I had brought the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I swore to them  in the wilderness that I would not bring them into the land I had given them #— #the most beautiful of all lands, flowing with milk and honey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rejected my ordinances, profaned my Sabbaths, and did not follow my statutes. For their hearts went after their idol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spared them from destruction and did not bring them to an end in the wildernes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bell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en I said to their children in the wilderness, “Don’t follow the statutes of your fathers, defile yourselves with their idols, or keep their ordinan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Follow my statutes, keep my ordinances, and practice the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ep my Sabbaths holy,  and they will be a sign between me and you, so you may know that I am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But the children rebelled against me.  They did not follow my statutes or carefully keep my ordinances #— #the person who does them will live by them. They also profaned my Sabbaths. So I considered pouring out my wrath on them and exhausting my anger against them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thheld my hand and acted for the sake of my name, so that it would not be profaned in the eyes of the nations in whose sight I brought them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ever, I swore to them in the wilderness that I would disperse them among the nations and scatter them among the countri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y did not practice my ordinances but rejected my statutes and profaned my Sabbaths, and their eyes were fixed  on their fathers’ ido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lso gave them statutes that were not good and ordinances  they could not live b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sacrificed every firstborn in the fire, , I defiled them through their gifts in order to devastate them so they would know that I am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to the house of Israel, and tell them, ‘This is what the Lord God says: In this way also your ancestors blasphemed me by  committing treachery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in the fifth month, on the tenth day of the month, some of Israel’s elders came to inquire of the Lord,  and they sat down in front of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brought them into the land that I swore to give them and they saw any high hill or leafy tree,  they offered their sacrifices and presented their offensive offerings there. They also sent up their pleasing aromas and poured out their drink offerings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 asked them, “What is this high place you are going to? ” And it is still called Bamah  to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ay to the house of Israel, ‘This is what the Lord God says: Are you defiling yourselves the way your ancestors did,  and prostituting yourselves with their abhorrent th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offer your gifts, sacrificing your children in the fire, , you still continue to defile yourselves with all your idols today. So should I let you inquire of me, house of Israel? As I live #— #this is the declaration of the Lord God #— #I will not let you inquire of me!Israel’s Resto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When you say, “Let’s be like the nations, like the clans of other countries, serving wood and stone,”  what you have in mind will never happ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 live #— #the declaration of the Lord God #— #I will reign over you with a strong hand, an outstretched arm,  and outpoured wr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bring you from the peoples and gather you from the countries where you were scattered,  with a strong hand, an outstretched arm,  and outpoured wr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lead you into the wilderness of the peoples  and enter into judgment with you there face to f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ust as I entered into judgment with your ancestors in the wilderness of the land of Egypt,  so I will enter into judgment with you. This is the declaration of the Lord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make you pass under the rod  and will bring you into the bond of the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purge you of those who rebel and transgress against me.  I will bring them out of the land where they live as foreign residents, but they will not enter the land of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As for you, house of Israel, this is what the Lord God says: Go and serve your idols, each of you. But afterward you will surely listen to me, and you will no longer defile my holy name with your gifts and idol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on my holy mountain, Israel’s high mountain #— #the declaration of the Lord God #— #there the entire house of Israel, all of them,  will serve me in the land. There I will accept them and will require your contributions and choicest gifts,  all your holy offer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bring you from the peoples and gather you from the countries where you have been scattered, I will accept you as a pleasing aroma. And I will demonstrate my holiness through you in the sight of the na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 lead you into the land of Israel, the land I swore to give your ancestors, you will know that I am the Lor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you will remember your ways and all your deeds by which you have defiled yourself,  and you will loathe yourselves for all the evil things you have don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know that I am the Lord,  house of Israel, when I have dealt with you for the sake of my name  rather than according to your evil ways and corrupt acts. This is the declaration of the Lord God.’ ”Fire in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face the south and preach against it. Prophesy against the forest land in the Negev,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ay to the forest there, ‘Hear the word of the Lord! This is what the Lord God says: I am about to ignite a fire in you, and it will devour every green tree and every dry tree in you. The blazing flame will not be extinguished, and every face from the south to the north will be scorched by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with the elders of Israel and tell them, ‘This is what the Lord God says: Are you coming to inquire of me? As I live, I will not let you inquire of me.  This is the declaration of the Lord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all humanity will see that I, the Lord, have kindled it.  It will not be extinguish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I said, “Oh, Lord God, they are saying of me, ‘Isn’t he just composing parables? ’ ”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you pass judgment against them, will you pass judgment, son of man? Explain the detestable practices of their ancestors to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 to them, ‘This is what the Lord God says: On the day I chose Israel, I swore an oath , to the descendants of Jacob’s house and made myself known to them in the land of Egypt. I swore to them, saying, “I am the Lord your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swore  to them that I would bring them out  of the land of Egypt into a land I had searched out for them, a land flowing with milk and honey,  the most beautiful of all land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said to them, “Throw away, each of you, the abhorrent things that you prize,  and do not defile yourselves with the idols of Egypt.  I am the Lord your God.” ]]></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2026-05-21T17:31:07Z</dcterms:created>
  <dcterms:modified xsi:type="dcterms:W3CDTF">2026-05-21T17:31:07Z</dcterms:modified>
  <dc:title>Bible.com.au: Ezekiel 20:1-49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