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9: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nations from the surrounding provincesset out against him. They spread their net over him;he was caught in their p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put a wooden yoke on him  with hooks and led him away to the king of Babylon.They brought him into the fortressesso his roar could no longer be heardon the mountains of Israe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mother was like a vine in your vineyard, ,planted by the water;it was fruitful and full of branches because of abundant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had strong branches, fit for the scepters of rulers;its height towered among the clouds. So it was conspicuous for its heightas well as its many branch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t was uprooted in fury, thrown to the ground,and the east wind dried up its fruit.Its strong branches were torn off and dried up; fire consum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t is planted in the wilderness, in a dry and thirsty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ire has gone out from its main branch and has devoured its fruit,so that it no longer has a strong branch,a scepter for ruling. This is a lament and should be used as a lam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ament for Israel’s Prin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you, take up a lament for the princes of Israe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y:What was your mother? A lioness!She lay down among the lions;she reared her cubs among the young l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 brought up one of her cubs,and he became a young lion. After he learned to tear prey,he devoured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nations heard about him,he was caught in their pit.Then they led him away with hooksto the land of Egyp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he saw that she waited in vain,that her hope was lost,she took another of her cubsand made him a young l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prowled among the lions, and he became a young lion.After he learned to tear prey,he devoured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evastated their strongholds and destroyed their cities.The land and everything in it shudderedat the sound of his roaring.]]></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2026-05-27T18:47:02Z</dcterms:created>
  <dcterms:modified xsi:type="dcterms:W3CDTF">2026-05-27T18:47:02Z</dcterms:modified>
  <dc:title>Bible.com.au: Ezekiel 19:1-14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