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n’t lend at interest or for profit  but keeps his hand from injustice and carries out true justice between m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ollows my statutes and keeps my ordinances, acting faithfully. Such a person is righteous; he will certainly live.”  This is the declaration of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uppose the man has a violent son, who sheds blood  and does any of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the father has done none of them. Indeed, when the son eats at the mountain shrines and defiles his neighbor’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oppresses the poor and needy, commits robbery, and does not return collateral, and when he looks to the idols, commits detestable ac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nds at interest or for profit, will he live? He will not live! Since he has committed all these detestable acts, he will certainly die. His death will be his own faul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uppose he has a son who sees all the sins his father has committed, and though he sees them, he does not do likew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 not eat at the mountain shrines or look to the idols of the house of Israel. He does not defile his neighbor’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oesn’t oppress anyone, hold collateral, or commit robbery. He gives his bread to the hungry and covers the naked with clo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keeps his hand from harming the poor, not taking interest or profit on a loan. He practices my ordinances and follows my statutes. Such a person will not die for his father’s iniquity. He will certain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rsonal Responsibility for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his father, he will die for his own iniquity because he practiced fraud, robbed his brother, and did among his people what was not go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may ask, ‘Why doesn’t the son suffer punishment for the father’s iniquity? ’  Since the son has done what is just and right, carefully observing all my statutes, he will certain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rson who sins is the one who will die.  A son won’t suffer punishment for the father’s iniquity, and a father won’t suffer punishment for the son’s iniquity.  The righteousness of the righteous person will be on him,  and the wickedness of the wicked person will be on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wicked person turns from all the sins he has committed,  keeps all my statutes, and does what is just and right, he will certainly live; he will not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transgressions he has committed will be held against him.  He will live because of the righteousness he has practic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I take any pleasure in the death of the wicked? ”  This is the declaration of the Lord God. “Instead, don’t I take pleasure when he turns from his ways and li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a righteous person turns from his righteousness  and acts unjustly, committing the same detestable acts that the wicked do, will he live? None of the righteous acts he did will be remembered.  He will die because of the treachery he has engaged in and the sin he has commit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you say, ‘The Lord’s way isn’t fair.’  Now listen, house of Israel: Is it my way that is unfair? Instead, isn’t it your ways that are unfa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a righteous person turns from his righteousness and acts unjustly, he will die for this. He will die because of the injustice he has commit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a wicked person turns from the wickedness he has committed and does what is just and right, he will preserve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will certainly live because he thought it over and turned from all the transgressions he had committed; he will not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house of Israel says, ‘The Lord’s way isn’t fair.’ Is it my ways that are unfair, house of Israel? Instead, isn’t it your ways that are unfai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ouse of Israel, I will judge each one of you according to his ways.”  This is the declaration of the Lord God. “Repent and turn from all your rebellious acts, so they will not become a sinful stumbling block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row off all the transgressions you have committed, and get yourselves a new heart and a new spirit.  Why should you die,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take no pleasure in anyone’s death.” This is the declaration of the Lord God. “So repent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mean by using this proverb concerning the land of Israel:‘The fathers eat sour grapes, and the children’s teeth are set on edg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live” #— #this is the declaration of the Lord God #— #“you will no longer use this proverb in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every life belongs to me.  The life of the father is like the life of the son #— #both belong to me. The person who sins is the one who will di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a man is righteous and does what is just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eat at the mountain shrines , or look to the idols of the house of Israel. He does not defile his neighbor’s wife  or approach a woman during her menstrual impuri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n’t oppress anyone  but returns his collateral to the debtor.  He does not commit robbery, but gives his bread to the hungry  and covers the naked with clothing.]]></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Ezekiel 18:1-32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