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had been planted in a good field by abundant water in order to produce branches, bear fruit, and become a splendid vi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to say, ‘This is what the Lord God says: Will it flourish? Will he not tear out its roots  and strip off its fruit so that it shrivels? All its fresh leaves will wither! Great strength and many people will not be needed to pull it from its roo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n though it is planted, will it flourish? Won’t it wither completely when the east wind strikes it?  It will wither on the plot where it sprout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say to that rebellious house,  ‘Don’t you know what these things mean? ’ Tell them, ‘The king of Babylon came to Jerusalem, took its king and officials,  and brought them back with him to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ook one of the royal family  and made a covenant with him, putting him under oath.  Then he took away the leading men of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at the kingdom would be humble and not exalt itself  but would keep his covenant in order to end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wever, this king revolted against him  by sending his ambassadors to Egypt so they might give him horses and a large army.  Will he flourish? Will the one who does such things escape? Can he break a covenant and still escap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As I live #— #this is the declaration of the Lord God #— #he will die in Babylon, in the land of the king who put him on the throne,  whose oath he despised and whose covenant he bro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haraoh with his mighty army and vast company will not help him in battle,  when ramps are built and siege walls constructed to destroy many li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rable of the Eag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espised the oath by breaking the covenant. He did all these things even though he gave his hand in pledge.  He will not escap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 ‘Therefore, this is what the Lord God says: As I live, I will bring down on his head my oath that he despised and my covenant that he bro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spread my net over him,  and he will be caught in my snare.  I will bring him to Babylon and execute judgment on him there for the treachery he committed against m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the fugitives  among his troops will fall by the sword, and those who survive will be scattered to every direction of the wind.  Then you will know that I, the Lord, have spok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This is what the Lord God says:I will take a sprigfrom the lofty top of the cedar and plant it. I will pluck a tender sprigfrom its topmost shoots,and I will plant iton a high towering mount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plant it on Israel’s high mountain so that it may bear branches, produce fruit,and become a majestic cedar.Birds of every kind will nest under it, taking shelter in the shade of its branch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all the trees of the field will knowthat I am the Lord.I bring down the tall tree,and make the low tree tall. I cause the green tree to witherand make the withered tree thrive. I, the Lord, have spokenand I will do it.’ ”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ose a riddle and speak a parable to the house of Israel.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to say, ‘This is what the Lord God says: A huge eagle with powerful wings,  long feathers, and full plumage of many colors came to Lebanon and took the top of the ceda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plucked off its topmost shoot, brought it to the land of merchants, and set it in a city of trad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took some of the land’s seed and put it in a fertile field;  he set it like a willow,  a plant  by abundant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sprouted and became a spreading vine, low in height with its branches turned toward him,  yet its roots stayed under it. So it became a vine, produced branches, and sent out shoo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But there was another huge eagle with powerful wings and thick plumage. And this vine bent its roots toward him! It stretched out its branches to him from the plot where it was planted,  so that he might water it.]]></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2026-05-23T19:48:16Z</dcterms:created>
  <dcterms:modified xsi:type="dcterms:W3CDTF">2026-05-23T19:48:16Z</dcterms:modified>
  <dc:title>Bible.com.au: Ezekiel 17:1-24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