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n I passed by you and saw you, and you were indeed at the age for love. So I spread the edge of my garment over you and covered your nakedness.  I pledged myself to you,  entered into a covenant with you #— #this is the declaration of the Lord God #— #and you became min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ashed you with water, rinsed off your blood, and anointed you with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lothed you in embroidered cloth and provided you with fine leather  sandals. I also wrapped you in fine linen and covered you with si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dorned you with jewelry, putting bracelets on your wrists and a necklace around your ne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ut a ring in your nose,  earrings on your ears, and a beautiful crown on your h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you were adorned with gold and silver,  and your clothing was made of fine linen, silk, and embroidered cloth. You ate fine flour, honey, and oil. You became extremely beautiful and attained royal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fame spread among the nations because of your beauty, for it was perfect through my splendor,  which I had bestowed on you. This is the declaration of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But you trusted in your beauty and acted like a prostitute because of your fame.  You lavished your sexual favors on everyone who passed by.  Your beauty became hi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took some of your clothing and made colorful high places for yourself, and you engaged in prostitution on them. These places should not have been built, and this should never have happene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lso took your beautiful jewelry made from the gold and silver I had given you, and you made male images so that you could engage in prostitution with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rable of God’s Adulterous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you took your embroidered clothing to cover them and set my oil and incense befor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ood that I gave you #— #the fine flour, oil, and honey that I fed you #— #you set it before them as a pleasing aroma.  That is what happened. This is the declaration of the Lord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You even took your sons and daughters you bore to me and sacrificed them to these images as food.  Wasn’t your prostitution eno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laughtered my children and gave them up when you passed them through the fire  to the ima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your detestable practices and acts of prostitution, you did not remember the days of your youth  when you were stark naked and thrashing around in your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Then after all your evil #— #Woe, woe to you! #— #the declaration of the Lord God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built yourself a mound and made yourself an elevated place in every squar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built your elevated place at the head of every street  and turned your beauty into a detestable thing. You spread your legs to everyone who passed by and increased your prostitu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engaged in promiscuous acts with Egyptian men, your well-endowed neighbors, and increased your prostitution  to anger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Therefore, I stretched out my hand against you and reduced your provisions. I gave you over to the desire of those who hate you, the Philistine women,  who were embarrassed by your indecent condu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you engaged in prostitution with the Assyrian men because you were not satisfied.  Even though you did this with them, you were still not satisf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you extended your prostitution to Chaldea,  the land of merchants, but you were not even satisfied with th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How your heart was inflamed with lust  #— #the declaration of the Lord God #— #when you did all these things, the acts of a brazen prostitu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ilding your mound at the head of every street and making your elevated place in every square. But you were unlike a prostitute because you scorned paymen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dulterous wife, who receives strangers instead of her husb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en give gifts to all prostitutes, but you gave gifts to all your lovers. You bribed them to come to you from all around for your sexual fav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you were the opposite of other women in your acts of prostitution; no one solicited you. When you paid a fee instead of one being paid to you, you were the oppos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Therefore, you prostitute, hear the word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is what the Lord God says: Because your lust was poured out and your nakedness exposed by your acts of prostitution with your lovers, and because of all your detestable idols and the blood of your children that you gave to them,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am therefore going to gather all the lovers you pleased  #— #all those you loved as well as all those you hated. I will gather them against you from all around and expose your nakedness  to them so they see you completely nak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confront Jerusalem with her detestable practice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judge you the way adulteresses and those who shed blood are judged.  Then I will bring about the shedding of your blood in jealous wrath.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hand you over to them, and they will demolish your mounds and tear down your elevated places. They will strip off your clothes,  take your beautiful jewelry, and leave you stark nak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ill bring a mob against you  to stone you and to cut you to pieces with their swor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will burn your houses and execute judgments against you in the sight of many women. I will stop you from being a prostitute,  and you will never again pay fees for lov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I will satisfy my wrath against you,  and my jealousy will turn away from you. Then I will be calm and no longer ang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cause you did not remember the days  of your youth but enraged me with all these things, I will also bring your conduct down on your own head.  This is the declaration of the Lord God. Haven’t you committed depravity in addition to all your detestable practic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 ‘Look, everyone who uses proverbs will quote this proverb about you: “Like mother, like daugh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are the daughter of your mother, who despised her husband and children. You are the sister of your sisters,  who despised their husbands and children. Your mother was a Hethite and your father an Amorite.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r older sister was Samaria,  who lived with her daughters to the north of you, and your younger sister was Sodom, who lived with her daughters to the south of yo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idn’t you walk in their ways and do their detestable practices? It was only a short time before all your ways were more corrupt than their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to say, ‘This is what the Lord God says to Jerusalem: Your origin and your birth were in the land of the Canaanites. Your father was an Amorite and your mother a Hethite.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 ‘As I live #— #the declaration of the Lord God #— #your sister Sodom and her daughters have not behaved as you and your daughters have.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is was the iniquity of your sister Sodom: She and her daughters had pride, plenty of food,  and comfortable security, but didn’t support  the poor and need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were haughty and did detestable acts before me, so I removed them when I saw this.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Samaria did not commit even half your sins. You have multiplied your detestable practices beyond theirs and made your sisters appear righteous by all the detestable acts you have committ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u must also bear your disgrace, since you have helped your sisters out.  For they appear more righteous than you because of your sins, which you committed more detestably than they did. So you also, be ashamed and bear your disgrace, since you have made your sisters appear righteou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 ‘I will restore their fortunes,  the fortunes of Sodom and her daughters and those of Samaria and her daughters. I will also restore  your fortunes among them,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you will bear your disgrace and be ashamed of all you did when you comforted them.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s for your sisters, Sodom and her daughters and Samaria and her daughters will return to their former state. You and your daughters will also return to your former stat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idn’t you treat your sister Sodom as an object of scorn when you were prou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efore your wickedness was exposed? It was like the time you were scorned by the daughters of Aram , and all those around her, and by the daughters of the Philistines #— #those who treated you with contempt from every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your birth, your umbilical cord wasn’t cut on the day you were born,  and you weren’t washed clean  with water. You were not rubbed with salt or wrapped in cloth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You yourself must bear the consequences of your depravity and detestable practices  #— #this is the Lord’s declaratio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 ‘For this is what the Lord God says: I will deal with you according to what you have done, since you have despised the oath by breaking the covenant.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I will remember the covenant I made with you in the days of your youth, and I will establish a permanent covenant with you.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you will remember your ways  and be ashamed when you  receive your older and younger sisters. I will give them to you as daughters, but not because of your covenan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 will establish my covenant with you,  and you will know that I am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o that when I make atonement for all you have done, you will remember and be ashamed,  and never open your mouth again because of your disgrace.  This is the declaration of the Lord God.’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cared enough about you to do even one of these things out of compassion for you. But you were thrown out into the open field because you were despised on the day you were bo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 passed by you and saw you thrashing around in your blood, and I said to you as you lay in your blood, “Live! ” Yes, I said to you as you lay in your blood, “Live!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made you thrive  like plants of the field.  You grew up and matured and became very beautiful.  Your breasts were formed and your hair grew, but you were stark nake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2026-06-12T03:12:13Z</dcterms:created>
  <dcterms:modified xsi:type="dcterms:W3CDTF">2026-06-12T03:12:13Z</dcterms:modified>
  <dc:title>Bible.com.au: Ezekiel 16:1-63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