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the land desolate because they have acted unfaithfully.” This is the declaration of the Lord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rable of the Useless Vin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how does the wood of the vine,  that branch among the trees of the forest, compare to any other wo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wood be taken from it to make something useful? Or can anyone make a peg from it to hang things o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it is put into the fire as fuel.  The fire devours both of its ends, and the middle is charred. Can it be useful for anything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it was whole it could not be made into a useful object. How much less can it ever be made into anything useful when the fire has devoured it and it is charred! 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this is what the Lord God says, “Like the wood of the vine among the trees of the forest, which I have given to the fire as fuel, so I will give up the residents of Jerusal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urn against them.  They may have escaped from the fire, but it will still consume them.  And you will know that I am the Lord when I turn against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2026-07-24T06:57:04Z</dcterms:created>
  <dcterms:modified xsi:type="dcterms:W3CDTF">2026-07-24T06:57:04Z</dcterms:modified>
  <dc:title>Bible.com.au: Ezekiel 15:1-8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