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49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refore, this is what the Lord God says: You have spoken falsely and had lying visions; that’s why you discover that I am against you. This is the declaration of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and will be against the prophets who see false visions and speak lying divinations.  They will not be present in the council of my people or be recorded in the register of the house of Israel, and they will not enter the land of Israel. Then you will know that I am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Since they have led my people astray by saying, “Peace,”  when there is no peace, and since when a flimsy wall is being built, they plaster it with whitewas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ell those plastering it with whitewash that it will fall. Torrential rain will come,  and I will send hailstones plunging  down, and a whirlwind will be relea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wall has fallen, will you not be asked, “Where’s the whitewash you plastered on i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So this is what the Lord God says: I will release a whirlwind in my wrath. Torrential rain will come in my anger, and hailstones will fall in destructive f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demolish the wall you plastered with whitewash and knock it to the ground so that its foundation is exposed.  The city will fall, and you will be destroyed within it. Then you wi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I exhaust my wrath against the wall and against those who plaster it with whitewash, I will say to you, “The wall is no more and neither are those who plastered it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prophets of Israel who prophesied to Jerusalem and saw a vision of peace for her when there was no peace.”  This is the declaration of the Lord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you, son of man, face  the women among your people who prophesy  out of their own imagination, and prophesy against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False Prophet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This is what the Lord God says: Woe to the women who sew magic bands on the wrist of every hand and who make veils for the heads of people of every size in order to ensnare lives. Will you ensnare the lives of my people but preserve your ow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profane me among my people for handfuls of barley  and scraps of bread; you put those to death who should not die and spare those who should not live, when you lie to my people, who listen to 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Therefore, this is what the Lord God says: I am against your magic bands with which you ensnare people like birds, and I will tear them from your arms. I will free the people you have ensnared like bi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also tear off your veils and rescue my people from your hands,  so that they will no longer be prey in your hands. Then you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you have disheartened the righteous person with lies (when I intended no distress),  and because you have supported  the wicked  person so that he does not turn from his evil way to save his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ou will no longer see false visions or practice divination.  I will rescue my people from your hands. Then you will know that I am the Lor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prophets of Israel who  are prophesying. Say to those who prophesy out of their own imagination,  ‘Hear the word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God says: Woe to the foolish prophets who follow their own spirit and have seen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prophets, Israel, are like jackals among ru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did not go up to the gaps  or restore the wall around the house of Israel so that it might stand in battle on 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aw false visions and their divinations were a lie.  They claimed, “This is the Lord’s declaration,” when the Lord did not send them,  yet they wait for the fulfillment of their mess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idn’t you see a false vision and speak a lying divination when you proclaimed, “This is the Lord’s declaration,” even though I had not spoken?]]></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2026-07-18T00:02:00Z</dcterms:created>
  <dcterms:modified xsi:type="dcterms:W3CDTF">2026-07-18T00:02:00Z</dcterms:modified>
  <dc:title>Bible.com.au: Ezekiel 13:1-23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