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orning 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hasn’t the house of Israel, that rebellious house,  asked you, ‘What are you doing?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o them, ‘This is what the Lord God says: This pronouncement concerns the prince  in Jerusalem and the whole house of Israel living ther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to say, ‘I am a sign for you. Just as I have done, it will be done to them; they will go into exile,  into captiv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ince who is among  them will lift his bags to his shoulder in the dark and go out. They  will dig through the wall to bring him out through it. He will cover his face so he cannot see the land with his ey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ill spread my net over him, and he will be caught in my snare. I will bring him to Babylon, the land of the Chaldeans, yet he will not see it,  and he will die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lso scatter all the attendants who surround him and all his troops to every direction of the wind,  and I will draw a sword to chase afte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know that I am the Lord when I disperse them among the nations and scatter them among the countri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spare a few of them from the sword,  famine, and plague, so that among the nations where they go they can tell about all their detestable practices. Then they will know that I am the Lord.”Ezekiel Dramatizes Israel’s Anxie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Dramatizes the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eat your bread with  trembling and drink your water with anxious sha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y to the people of the land, ‘This is what the Lord God says about the residents of Jerusalem in the land of Israel: They will eat their bread with anxiety and drink their water in dread, for their , land will be stripped of everything  in it because of the violence of all who liv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nhabited cities will be destroyed, and the land will become dreadful. Then you will know that I am the Lord.’ ”A Deceptive Proverb Stopp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gain the word of the Lord came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n of man, what is this proverb you people have about the land of Israel,  which goes, ‘The days keep passing by,  and every vision fai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say to them, ‘This is what the Lord God says: I will put a stop to this proverb, and they will not use it again in Israel.’  But say to them, ‘The days have arrived,  as well as the fulfillment of every vi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will no longer be any false vision or flattering divination  within the house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the Lord, will speak whatever message I will speak, and it will be done.  It will no longer be delayed.  For in your days, rebellious house, I will speak a message and bring it to pass. This is the declaration of the Lord Go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man, notice that the house of Israel is saying, ‘The vision that he sees concerns many years from now;  he prophesies about distant ti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y to them, ‘This is what the Lord God says: None of my words will be delayed any longer. The message I speak will be fulfilled. This is the declaration of the Lord Go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you are living among a rebellious house.  They have eyes to see but do not see, and ears to hear but do not hear,  for they are a rebellious hous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you, son of man, get your bags ready for exile and go into exile in their sight during the day. You will go into exile from your place to another place while they watch; perhaps they will understand, though they are a rebelliou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uring the day, bring out your bags like an exile’s bags while they look on. Then in the evening go out in their sight like those going into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y watch, dig through the wall and take the bags out through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ile they look on, lift the bags to your shoulder and take them out in the dark; cover your face so that you cannot see the land. For I have made you a sign to the house of Israe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did just as I was commanded. In the daytime I brought out my bags like an exile’s bags. In the evening I dug through the wall by hand; I took them out in the dark, carrying them on my shoulder in their sight.]]></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2026-06-26T23:56:04Z</dcterms:created>
  <dcterms:modified xsi:type="dcterms:W3CDTF">2026-06-26T23:56:04Z</dcterms:modified>
  <dc:title>Bible.com.au: Ezekiel 12:1-28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