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ar the sword,  so I will bring the sword against you.  This is the declaration of the Lord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you out of the city and hand you over to foreigners; I will execute judgments against you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all by the sword,  and I will judge you at the border of Israel.  Then you wi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will not be a pot for you,  and you will not be the meat within it. I will judge you at the border of Israel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will know that I am the Lord, whose statutes you have not followed and whose ordinances you have not practiced. Instead, you have acted according to the ordinances of the nations around you.’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ile I was prophesying, Pelatiah son of Benaiah died.  Then I fell facedown and cried out loudly, “Oh, Lord God!  You are bringing the remnant of Israel to an end! ”Promise of Israel’s Restoratio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 again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your own relatives, those who have the right to redeem your property, , along with the entire house of Israel #— #all of them #— #are those to whom the residents of Jerusalem have said, ‘You are far from the Lord; this land has been given to us as a possession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, ‘This is what the Lord God says: Though I sent them far away among the nations and scattered them among the countries, yet for a little while I have been a sanctuary for them  in the countries where they have gon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, ‘This is what the Lord God says: I will gather you from the peoples  and assemble you from the countries where you have been scattered, and I will give you the land of Israel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sion of Israel’s Corrupt Lead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they arrive there, they will remove all its  abhorrent acts  and detestable practices from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 integrity of  heart  and put a new spirit within them; I will remove their heart of stone  from their bodies  and give them a heart of flesh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will follow my statutes,  keep my ordinances, and practice them. They will be my people, and I will be their Go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se hearts pursue their desire for abhorrent acts and detestable practices, I will bring their conduct down on their own heads.”  This is the declaration of the Lord God.God’s Glory Leaves Jerusalem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herubim, with the wheels beside them, lifted their wings,  and the glory of the God of Israel was abo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rose up from within the city and stopped on the mountain  east of the city.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lifted me up  and brought me to Chaldea and to the exiles in a vision from the Spirit of God. After the vision I had seen left m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to the exiles about all the things the Lord had shown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then lifted me up  and brought me to the eastern gate of the Lord’s house, which faces east, and at the gate’s entrance were twenty-five men. Among them I saw Jaazaniah son of Azzur, and Pelatiah son of Benaiah, leaders of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“Son of man, these are the men who plot evil  and give wicked advice in this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aying, ‘Isn’t the time near to build houses? , The city is the pot,  and we are the mea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rophesy against them. Prophesy, son of man! 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of the Lord came on me, and he told me, “You are to say, ‘This is what the Lord says: That is what you are thinking, house of Israel; and I know the thoughts that arise in your mi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ultiplied your slain in this city,  filling its street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erefore, this is what the Lord God says: The slain you have put within it are the meat,  and the city is the pot, but I  will take you out of i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2026-05-21T17:31:05Z</dcterms:created>
  <dcterms:modified xsi:type="dcterms:W3CDTF">2026-05-21T17:31:05Z</dcterms:modified>
  <dc:title>Bible.com.au: Ezekiel 11:1-25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