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33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wings were touching. The creatures did not turn as they moved; each one went straight ahea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ir faces looked something like the face of a human,  and each of the four had the face of a lion on the right, the face of an ox on the left, and the face of an eagl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is what their faces were like. Their wings were spread upward; each had two wings touching that of another and two wings covering its body.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ach creature went straight ahead.  Wherever the Spirit  wanted to go, they went without turning as they mov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ikeness of the living creatures was like the appearance of blazing coals of fire or like torches.  Fire was moving back and forth between the living creatures; it was bright, with lightning coming out of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reatures were darting back and forth  like flashes of lightning.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looked at the living creatures, there was one wheel on the ground beside each of the four-faced creatur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ppearance of the wheels  and their craftsmanship was like the gleam of beryl,  and all four had the same likeness. Their appearance and craftsmanship was like a wheel within a wh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moved, they went in any of the four directions, without turning as they mo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ir four rims were tall and awe-inspiring, completely covered with ey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tieth year, in the fourth month, on the fifth day of the month, while I was among the exiles by the Chebar Canal,  the heavens were opened  and I saw visions of God.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living creatures moved,  the wheels moved beside them, and when the creatures rose from the earth, the wheels also ro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ver the Spirit wanted to go, the creatures went in the direction the Spirit was moving. The wheels rose alongside them, for the spirit of the living creatures was in the whe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creatures moved, the wheels moved; when the creatures stopped, the wheels stopped; and when the creatures rose from the earth, the wheels rose alongside them, for the spirit of the living creatures was in the whee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ver the heads of the living creatures  the likeness of an expanse  was spread out. It gleamed like awe-inspiring crystal,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under the expanse their wings extended one toward another. They each also had two wings covering their bod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y moved, I heard the sound of their wings like the roar of a huge torrent,  like the voice of the Almighty,  and a sound of tumult like the noise of an army.  When they stopped, they lowered their w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 voice came from above the expanse over their heads; when they stopped, they lowered their w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mething like a throne with the appearance of lapis lazuli was above the expanse over their heads.  On the throne, high above, was someone who looked like a human.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rom what seemed to be his waist up, I saw a gleam like amber, with what looked like fire enclosing it all around.  From what seemed to be his waist down, I also saw what looked like fire. There was a brilliant light all aroun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appearance of the brilliant light all around was like that of a rainbow in a cloud on a rainy day.  This was the appearance of the likeness of the Lord’s glory.  When I saw it, I fell facedown and heard a voice speaking.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fifth day of the month #— #it was the fifth year of King Jehoiachin’s exile  #—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ord of the Lord came  directly to the priest Ezekiel  son of Buzi, in the land of the Chaldeans  by the Chebar Canal. The Lord’s hand was on him there. Vision of the Lord’s Gl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looked, and there was a whirlwind  coming from the north, a huge cloud with fire flashing back and forth and brilliant light all around it. In the center of the fire, there was a gleam like ambe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ikeness of four living creatures came from it,  and this was their appearance: They looked something like a hu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each of them had four faces and four w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legs were straight, and the soles of their feet were like the hooves of a calf, sparkling like the gleam of polished bronz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d human hands under their wings on their four sides.  All four of them had faces and wings. ]]></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2026-06-14T22:43:59Z</dcterms:created>
  <dcterms:modified xsi:type="dcterms:W3CDTF">2026-06-14T22:43:59Z</dcterms:modified>
  <dc:title>Bible.com.au: Ezekiel 1:1-28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