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5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said to Moses and Aaron, “Take handfuls of furnace soot, and Moses is to throw it toward heaven in the sight of Pharao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will become fine dust over the entire land of Egypt. It will become festering boils  on people and animals throughout the land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took furnace soot and stood before Pharaoh. Moses threw it toward heaven, and it became festering boils on people and anim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agicians could not stand before Moses because of the boils, for the boils were on the magicians as well as on all the Egyptian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Lord hardened Pharaoh’s heart  and he did not listen to them, as the Lord had told Moses.The Seventh Plague: Ha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Lord said to Moses, “Get up early in the morning and present yourself to Pharaoh. Tell him: This is what the Lord, the God of the Hebrews says: Let my people go, so that they may worship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is time I am about to send all my plagues against you,  your officials, and your people. Then you will know there is no one like me on the whol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y now I could have stretched out my hand and struck you and your people with a plague, and you would have been obliterated from the earth.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ever, I have let you live for this purpose: to show you my power  and to make my name known on the whol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re still acting arrogantly against  my people by not letting them g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ifth Plague: Death of Livesto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morrow at this time I will rain down the worst hail  that has ever occurred in Egypt from the day it was founded until no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give orders to bring your livestock and all that you have in the field into shelters. Every person and animal that is in the field and not brought inside will die when the hail falls on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se among Pharaoh’s officials who feared the word of the Lord made their servants and livestock flee to shel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ose who didn’t take to heart the Lord’s word left their servants and livestock in the fie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Lord said to Moses, “Stretch out your hand toward heaven and let there be hail throughout the land of Egypt #— #on people and animals and every plant of the field in the land of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Moses stretched out his staff toward heaven, and the Lord sent thunder and hail.  Lightning struck the land, and the Lord rained hail on the land of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hail, with lightning flashing through it, was so severe that nothing like it had occurred in the land of Egypt since it had become a n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oughout the land of Egypt, the hail struck down everything in the field, both people and animals. The hail beat down every plant of the field and shattered every tree in the fie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only place it didn’t hail was in the land of Goshen, where the Israelites wer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haraoh sent for Moses and Aaron. “I have sinned this time,” he said to them. “The Lord is the righteous  one, and I and my people are the guilty o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Go in to Pharaoh and say to him: This is what the Lord, the God of the Hebrews, says: Let my people go, so that they may worship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ke an appeal to the Lord. There has been enough of God’s thunder and hail. I will let you go;  you don’t need to stay any long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said to him, “When I have left the city, I will spread out my hands  to the Lord. The thunder will cease, and there will be no more hail, so that you may know the earth , belongs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s for you and your officials, I know that you still do not fear the Lord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flax and the barley were destroyed because the barley was ripe  and the flax was budding,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 wheat and the spelt were not destroyed since they are later crop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oses left Pharaoh and the city, and spread out his hands to the Lord. Then the thunder and hail ceased, and rain no longer poured down on the l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Pharaoh saw that the rain, hail, and thunder had ceased, he sinned again and hardened his heart, he and his official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Pharaoh’s heart was hard, and he did not let the Israelites go, as the Lord had said through Mo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f you refuse to let them go and keep holdi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s hand will bring a severe plague against your livestock in the field #— #the horses, donkeys, camels, herds, and flock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will make a distinction between the livestock of Israel and the livestock of Egypt, so that nothing of all that the Israelites own will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et a time, saying, “Tomorrow the Lord will do this thing in the la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did this the next day. All the Egyptian livestock died,  but none among the Israelite livestock d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araoh sent messengers who saw that not a single one of the Israelite livestock was dead. But Pharaoh’s heart was hard,  and he did not let the people go.The Sixth Plague: Boils]]></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2026-06-22T09:09:33Z</dcterms:created>
  <dcterms:modified xsi:type="dcterms:W3CDTF">2026-06-22T09:09:33Z</dcterms:modified>
  <dc:title>Bible.com.au: Exodus 9:1-35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