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araoh summoned Moses and Aaron and said, “Appeal  to the Lord to remove the frogs from me and my people. Then I will let the people go and they can sacrifice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said to Pharaoh, “You may have the honor of choosing. When should I appeal on behalf of you, your officials, and your people, that the frogs be taken away from you and your houses, and remain only in the Nil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morrow,” he answered.Moses replied, “As you have said, so that you may know there is no one like the Lord our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rogs will go away from you, your houses, your officials, and your people. The frogs will remain only in the N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Moses and Aaron went out from Pharaoh, Moses cried out to the Lord for help concerning the frogs that he had brought against Pharao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did as Moses had said: the frogs in the houses, courtyards, and fields d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piled them in countless heaps, and there was a terrible odor in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Pharaoh saw there was relief, he hardened his heart  and would not listen to them, as the Lord had said.The Third Plague: Gna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Lord said to Moses, “Tell Aaron: Stretch out your staff and strike the dust of the land, and it will become gnats  throughout the land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this. Aaron stretched out his hand with his staff, and when he struck the dust of the land, gnats were on people and animals. All the dust of the land became gnats throughout the land of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Plague: Fro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magicians tried to produce gnats using their occult practices, but they could not. The gnats remained on people and animal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the finger of God,”  the magicians said to Pharaoh. But Pharaoh’s heart was hard, and he would not listen to them, as the Lord had said.The Fourth Plague: Swarms of F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id to Moses, “Get up early in the morning and present yourself to Pharaoh when you see him going out to the water. Tell him: This is what the Lord says: Let my people go, so that they may worship  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you will not let my people go, then I will send swarms of flies  against you, your officials, your people, and your houses. The Egyptians’ houses will swarm with flies, and so will the land where they liv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on that day I will give special treatment to the land of Goshen, where my people are living;  no flies will be there. This way you will know that I, the Lord, am in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make a distinction  between my people and your people. This sign will take place tomorr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did this. Thick swarms of flies went into Pharaoh’s palace and his officials’ houses. Throughout Egypt the land was ruined because of the swarms of fli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Pharaoh summoned Moses and Aaron and said, “Go sacrifice to your God within the count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Moses said, “It would not be right  to do that, because what we will sacrifice to the Lord our God is detestable to the Egyptians.  If we sacrifice what the Egyptians detest in front of them, won’t they stone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must go a distance of three days into the wilderness and sacrifice to the Lord our God as he instructs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in to Pharaoh and tell him: This is what the Lord says: Let my people go, so that they may worship m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haraoh responded, “I will let you go and sacrifice to the Lord your God in the wilderness, but don’t go very far. Make an appeal  fo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I leave you,” Moses said, “I will appeal to the Lord, and tomorrow the swarms of flies will depart from Pharaoh, his officials, and his people. But Pharaoh must not act deceptively again by refusing to let the people go and sacrifice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left Pharaoh’s presence and appealed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did as Moses had said: He removed the swarms of flies from Pharaoh, his officials, and his people; not one was lef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Pharaoh hardened his heart this time also and did not let the people g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f you refuse to let them go, then I will plague all your territory with frog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ile will swarm with frogs; they will come up and go into your palace, into your bedroom and on your bed, into the houses of your officials and your people, and into your ovens and kneading bow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rogs will come up on you, your people, and all your offici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then said to Moses, “Tell Aaron: Stretch out your hand with your staff over the rivers, canals, and ponds, and cause the frogs to come up onto the land of Egyp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Aaron stretched out his hand over the waters of Egypt, the frogs  came up and covered the land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magicians did the same thing by their occult practices and brought frogs up onto the land of Egypt.]]></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2026-07-02T14:25:36Z</dcterms:created>
  <dcterms:modified xsi:type="dcterms:W3CDTF">2026-07-02T14:25:36Z</dcterms:modified>
  <dc:title>Bible.com.au: Exodus 8:1-32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