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told this to the Israelites, but they did not listen  to him because of their broken spirit and hard lab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and tell Pharaoh king of Egypt to let the Israelites go from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oses said in the Lord’s presence, “If the Israelites will not listen to me, then how will Pharaoh listen to me, since I am such a poor speaker?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poke to Moses and Aaron and gave them commands concerning both the Israelites and Pharaoh king of Egypt to bring the Israelites out of the land of Egypt.Genealogy of Moses and Aa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heads of their fathers’ families:The sons of Reuben,  the firstborn of Israel:Hanoch and Pallu, Hezron and Carmi.These are the clans of Reub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Simeon: Jemuel, Jamin, Ohad, Jachin,Zohar, and Shaul, the son of a Canaanite woman.These are the clans of Sim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sons of Leviaccording to their family records;Gershon, Kohath, and Merari. Levi lived 137 y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Gershon:Libni and Shimei, by their cl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Kohath:Amram, Izhar, Hebron, and Uzziel.Kohath lived 133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Lord replied to Moses, “Now you will see what I will do to Pharaoh: because of a strong hand he will let them go, and because of a strong hand he will drive them from his land.” God Promises Fre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Mahli and Mushi.These are the clans of the Levites according to their family rec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ram married his father’s sister Jochebed,and she bore him Aaron and Moses. Amram lived 137 y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Izhar: Korah, Nepheg, and Zich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Uzziel:Mishael, Elzaphan,  and Sith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aron married Elisheba,daughter of Amminadab  and sister of Nahshon.She bore him Nadab and Abihu, Eleazar and Ithama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Korah: Assir, Elkanah, and Abiasaph.These are the clans of the Korah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aron’s son Eleazar marriedone of the daughters of Putiel,and she bore him Phinehas. These are the heads of the Levite families by their cl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this Aaron and Moses whom the Lord told, “Bring the Israelites out of the land of Egypt according to their military division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and Aaron were the ones who spoke to Pharaoh king of Egypt in order to bring the Israelites out of Egypt.Moses and Aaron before Phara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 the day the Lord spoke to Moses in the land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God spoke to Moses, telling him,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to him, “I am the Lord;  tell Pharaoh king of Egypt everything I am telling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oses replied in the Lord’s presence, “Since I am such a poor speaker,  how will Pharaoh listen to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ppeared to Abraham, Isaac, and Jacob as God Almighty, but I was not known to them by my name ‘the Lo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so established my covenant with them to give them the land of Canaan, the land they lived in as alie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urthermore, I have heard the groaning of the Israelites, whom the Egyptians are forcing to work as slaves, and I have remembered  my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ell the Israelites: I am the Lord, and I will bring you out from the forced labor of the Egyptians and rescue you from slavery to them. I will redeem you with an outstretched arm  and great acts of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take you as my people,  and I will be your God. You will know  that I am the Lord your God, who brought you out from the forced labor of the Egypt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you to the land that I swore , to give to Abraham, Isaac, and Jacob, and I will give it to you as a possession. I am the Lor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Exodus 6:1-30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