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emble the surrounding courtyard and hang the screen for the gate of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e anointing oil and anoint  the tabernacle and everything in it; consecrate it along with all its furnishings so that it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oint the altar of burnt offering and all its utensils; consecrate the altar so that it will be especially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oint the basin and its stand and consecrat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ring Aaron and his sons to the entrance to the tent of meeting and wash them with wat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lothe Aaron with the holy garments,  anoint him, and consecrate him, so that he can serve me as a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e his sons come forward and clothe them in tunic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int them just as you anointed their father, so that they may also serve me as priests. Their anointing will serve to inaugurate a permanent priesthood for them throughout their generatio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did everything just as the Lord ha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abernacle was set up in the first month of the second year, on the first day of the mon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set up the tabernacle: He laid its bases, positioned its supports, inserted its crossbars, and set up its pill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pread the tent over the tabernacle and put the covering of the tent on top of it, just as the Lord had commanded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took the testimony  and placed it in the ark, and attached the poles to the ark. He set the mercy seat on top of the a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brought the ark into the tabernacle, put up the curtain for the screen, and screened off the ark of the testimony, just as the Lord ha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placed the table in the tent of meeting on the north side of the tabernacle, outside the cur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rranged the bread on it before the Lord, just as the Lord had command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ut the lampstand in the tent of meeting opposite the table on the south side of the tabernac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t up the lamps before the Lord, just as the Lord had command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installed the gold altar in the tent of meeting,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urned fragrant incense on it, just as the Lord ha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put up the screen at the entrance to the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placed the altar of burnt offering at the entrance to the tabernacle, the tent of meeting, and offered the burnt offering and the grain offering on it, just as the Lord had command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et the basin between the tent of meeting and the altar and put water in it for was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Aaron, and his sons washed their hands and feet from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ashed whenever they came to the tent of meeting and approached the altar, just as the Lord ha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xt Moses set up the surrounding courtyard for the tabernacle and the altar and hung a screen for the gate of the courtyard. So Moses finished the work. The Lord’s Glo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loud covered the tent of meeting, and the glory of the Lord filled the tabernacl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ses was unable to enter the tent of meeting because the cloud rested on it, and the glory of the Lord filled the tabernac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Israelites set out whenever the cloud was taken up from the tabernacle throughout all the stages of their journey.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 cloud was not taken up, they did not set out until the day it was taken u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set up the tabernacle, the tent of meeting, on the first day of the first month.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e cloud of the Lord was over the tabernacle by day, and there was a fire inside the cloud by night, visible to the entire house of Israel throughout all the stages of their journe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the ark  of the testimony there and screen off the ark with the cur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ing in the table and lay out its arrangement; also bring in the lampstand and set up its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ce the gold altar for incense in front of the ark of the testimony. Put up the screen for the entrance to th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osition the altar of burnt offering in front of the entrance to the tabernacle,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the basin  between the tent of meeting and the altar, and put water in it.]]></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2026-07-24T06:49:37Z</dcterms:created>
  <dcterms:modified xsi:type="dcterms:W3CDTF">2026-07-24T06:49:37Z</dcterms:modified>
  <dc:title>Bible.com.au: Exodus 40:1-38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