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5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semble the surrounding courtyard and hang the screen for the gate of the courty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ake the anointing oil and anoint  the tabernacle and everything in it; consecrate it along with all its furnishings so that it will be ho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oint the altar of burnt offering and all its utensils; consecrate the altar so that it will be especially ho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oint the basin and its stand and consecrat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bring Aaron and his sons to the entrance to the tent of meeting and wash them with wate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lothe Aaron with the holy garments,  anoint him, and consecrate him, so that he can serve me as a pri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ave his sons come forward and clothe them in tunic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oint them just as you anointed their father, so that they may also serve me as priests. Their anointing will serve to inaugurate a permanent priesthood for them throughout their generation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oses did everything just as the Lord had commanded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abernacle was set up in the first month of the second year, on the first day of the mont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tting Up the Tabernac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oses set up the tabernacle: He laid its bases, positioned its supports, inserted its crossbars, and set up its pill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spread the tent over the tabernacle and put the covering of the tent on top of it, just as the Lord had commanded Mo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oses took the testimony  and placed it in the ark, and attached the poles to the ark. He set the mercy seat on top of the ar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brought the ark into the tabernacle, put up the curtain for the screen, and screened off the ark of the testimony, just as the Lord had commanded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placed the table in the tent of meeting on the north side of the tabernacle, outside the cur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arranged the bread on it before the Lord, just as the Lord had commanded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put the lampstand in the tent of meeting opposite the table on the south side of the tabernac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et up the lamps before the Lord, just as the Lord had commanded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ses installed the gold altar in the tent of meeting, in front of the curt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urned fragrant incense on it, just as the Lord had command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os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put up the screen at the entrance to the tabernac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placed the altar of burnt offering at the entrance to the tabernacle, the tent of meeting, and offered the burnt offering and the grain offering on it, just as the Lord had commanded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set the basin between the tent of meeting and the altar and put water in it for wash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Aaron, and his sons washed their hands and feet from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ashed whenever they came to the tent of meeting and approached the altar, just as the Lord had commanded Mos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xt Moses set up the surrounding courtyard for the tabernacle and the altar and hung a screen for the gate of the courtyard. So Moses finished the work. The Lord’s Glor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cloud covered the tent of meeting, and the glory of the Lord filled the tabernacl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Moses was unable to enter the tent of meeting because the cloud rested on it, and the glory of the Lord filled the tabernacl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Israelites set out whenever the cloud was taken up from the tabernacle throughout all the stages of their journey.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f the cloud was not taken up, they did not set out until the day it was taken up.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 are to set up the tabernacle, the tent of meeting, on the first day of the first month.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the cloud of the Lord was over the tabernacle by day, and there was a fire inside the cloud by night, visible to the entire house of Israel throughout all the stages of their journe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ut the ark  of the testimony there and screen off the ark with the cur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bring in the table and lay out its arrangement; also bring in the lampstand and set up its lamp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lace the gold altar for incense in front of the ark of the testimony. Put up the screen for the entrance to the tabernac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osition the altar of burnt offering in front of the entrance to the tabernacle, the tent of mee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Place the basin  between the tent of meeting and the altar, and put water in it.]]></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2026-05-21T17:57:09Z</dcterms:created>
  <dcterms:modified xsi:type="dcterms:W3CDTF">2026-05-21T17:57:09Z</dcterms:modified>
  <dc:title>Bible.com.au: Exodus 40:1-38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