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y will not believe you and will not respond to the evidence of the first sign, they may believe the evidence of the second sig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ey don’t believe even these two signs or listen to what you say, take some water from the Nile and pour it on the dry ground. The water you take from the Nile will become blood on the grou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Moses replied to the Lord, “Please, Lord, I have never been eloquent #— #either in the past or recently or since you have been speaking to your servant #— #because my mouth and my tongue are sluggis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him, “Who placed a mouth on humans? Who makes a person mute or deaf, seeing or blind? Is it not I, th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go! I will help you speak  and I will teach you what to sa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said, “Please, Lord, send someone els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s anger burned against Moses, and he said, “Isn’t Aaron the Levite your brother? I know that he can speak well. And also, he is on his way now to meet you. He will rejoice when he sees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speak with him and tell him what to say.  I will help both you and him to speak  and will teach you both what to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speak to the people for you. He will serve as a mouth for you, and you will serve as God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ake this staff in your hand that you will perform the signs with.” Moses’s Return to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aculous Signs for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oses went back to his father-in-law, Jethro, and said to him, “Please let me return to my relatives in Egypt and see if they are still living.”Jethro said to Moses, “Go in pe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n Midian the Lord told Moses, “Return to Egypt, for all the men who wanted to kill you are dea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oses took his wife and sons, put them on a donkey, and returned to the land of Egypt. And Moses took God’s staff  in his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instructed Moses, “When you go back to Egypt, make sure you do before Pharaoh all the wonders that I have put within your power. But I will harden his heart , so that he won’t let the people 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ou will say to Pharaoh: This is what the Lord says: Israel is my firstborn so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old you: Let my son go so that he may worship me, but you refused to let him go. Look, I am about to kill your firstborn son!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trip, at an overnight campsite, it happened that the Lord confronted him and intended to put him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Zipporah took a flint, cut off her son’s foreskin, threw it at Moses’s feet, and said, “You are a bridegroom of blood to me!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let him alone. At that time she said, “You are a bridegroom of blood,” referring to the circumcision.Reunion of Moses and Aar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Lord had said to Aaron, “Go and meet Moses in the wilderness.” So he went and met him at the mountain of God and kissed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nswered, “What if they won’t believe me and will not obey me but say, ‘The Lord did not appear  to you’?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told Aaron everything the Lord had sent him to say, and about all the signs he had commanded him t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oses and Aaron went and assembled all the elders of the Israel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aron repeated everything the Lord had said to Moses and performed the signs before the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believed, and when they heard that the Lord had paid attention  to them and that he had seen their misery,  they knelt low and worship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sked him, “What is that in your hand? ”“A staff,”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w it on the ground,” he said. So Moses threw it on the ground, it became a snake, and he ran from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old Moses, “Stretch out your hand and grab it by the tail.” So he stretched out his hand and caught it, and it became a staff in hi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will take place,” he continued, “so that they will believe that the Lord, the God of their ancestors, the God of Abraham, the God of Isaac, and the God of Jacob, has appeared to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ddition the Lord said to him, “Put your hand inside your cloak.” So he put his hand inside his cloak, and when he took it out, his hand was diseased, resembling snow.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ut your hand back inside your cloak,” he said. So he put his hand back inside his cloak, and when he took it out, it had again become like the rest of his skin. ]]></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2026-06-23T00:28:43Z</dcterms:created>
  <dcterms:modified xsi:type="dcterms:W3CDTF">2026-06-23T00:28:43Z</dcterms:modified>
  <dc:title>Bible.com.au: Exodus 4:1-31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